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60" r:id="rId2"/>
    <p:sldMasterId id="2147483684" r:id="rId3"/>
  </p:sldMasterIdLst>
  <p:notesMasterIdLst>
    <p:notesMasterId r:id="rId24"/>
  </p:notesMasterIdLst>
  <p:handoutMasterIdLst>
    <p:handoutMasterId r:id="rId25"/>
  </p:handoutMasterIdLst>
  <p:sldIdLst>
    <p:sldId id="259" r:id="rId4"/>
    <p:sldId id="339" r:id="rId5"/>
    <p:sldId id="496" r:id="rId6"/>
    <p:sldId id="440" r:id="rId7"/>
    <p:sldId id="494" r:id="rId8"/>
    <p:sldId id="497" r:id="rId9"/>
    <p:sldId id="561" r:id="rId10"/>
    <p:sldId id="454" r:id="rId11"/>
    <p:sldId id="500" r:id="rId12"/>
    <p:sldId id="562" r:id="rId13"/>
    <p:sldId id="505" r:id="rId14"/>
    <p:sldId id="566" r:id="rId15"/>
    <p:sldId id="506" r:id="rId16"/>
    <p:sldId id="552" r:id="rId17"/>
    <p:sldId id="553" r:id="rId18"/>
    <p:sldId id="556" r:id="rId19"/>
    <p:sldId id="457" r:id="rId20"/>
    <p:sldId id="564" r:id="rId21"/>
    <p:sldId id="565" r:id="rId22"/>
    <p:sldId id="361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72"/>
    <p:restoredTop sz="95827"/>
  </p:normalViewPr>
  <p:slideViewPr>
    <p:cSldViewPr snapToGrid="0" snapToObjects="1">
      <p:cViewPr varScale="1">
        <p:scale>
          <a:sx n="68" d="100"/>
          <a:sy n="68" d="100"/>
        </p:scale>
        <p:origin x="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7" d="100"/>
          <a:sy n="117" d="100"/>
        </p:scale>
        <p:origin x="263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A00953-5CBA-403E-8A21-390D40B8953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B21267B-2CFF-495D-94D6-FB05E24D41AC}">
      <dgm:prSet phldrT="[Texte]" custT="1"/>
      <dgm:spPr/>
      <dgm:t>
        <a:bodyPr/>
        <a:lstStyle/>
        <a:p>
          <a:r>
            <a:rPr lang="fr-FR" sz="1400" dirty="0">
              <a:solidFill>
                <a:schemeClr val="tx1"/>
              </a:solidFill>
            </a:rPr>
            <a:t>Planification</a:t>
          </a:r>
        </a:p>
      </dgm:t>
    </dgm:pt>
    <dgm:pt modelId="{1997D632-278C-4E6F-A18B-673C3D5423D8}" type="parTrans" cxnId="{DBFA5B1E-0EED-4543-9A83-868DE8A750DF}">
      <dgm:prSet/>
      <dgm:spPr/>
      <dgm:t>
        <a:bodyPr/>
        <a:lstStyle/>
        <a:p>
          <a:endParaRPr lang="fr-FR"/>
        </a:p>
      </dgm:t>
    </dgm:pt>
    <dgm:pt modelId="{43C4AF29-C39A-4501-BE58-BBC513FC027B}" type="sibTrans" cxnId="{DBFA5B1E-0EED-4543-9A83-868DE8A750DF}">
      <dgm:prSet/>
      <dgm:spPr/>
      <dgm:t>
        <a:bodyPr/>
        <a:lstStyle/>
        <a:p>
          <a:endParaRPr lang="fr-FR"/>
        </a:p>
      </dgm:t>
    </dgm:pt>
    <dgm:pt modelId="{79A92BB9-F971-4566-8112-500EC5C4C37F}">
      <dgm:prSet phldrT="[Texte]" custT="1"/>
      <dgm:spPr/>
      <dgm:t>
        <a:bodyPr/>
        <a:lstStyle/>
        <a:p>
          <a:r>
            <a:rPr lang="fr-FR" sz="1400" dirty="0">
              <a:solidFill>
                <a:schemeClr val="tx1"/>
              </a:solidFill>
            </a:rPr>
            <a:t>Monitoring</a:t>
          </a:r>
        </a:p>
      </dgm:t>
    </dgm:pt>
    <dgm:pt modelId="{8EF5FE1C-C222-4E08-B66B-3DBD9B541F2A}" type="parTrans" cxnId="{8141F606-A831-4D37-8C2E-CE829DA5459A}">
      <dgm:prSet/>
      <dgm:spPr/>
      <dgm:t>
        <a:bodyPr/>
        <a:lstStyle/>
        <a:p>
          <a:endParaRPr lang="fr-FR"/>
        </a:p>
      </dgm:t>
    </dgm:pt>
    <dgm:pt modelId="{37571F1C-02E4-456C-88A7-D19A0D35B247}" type="sibTrans" cxnId="{8141F606-A831-4D37-8C2E-CE829DA5459A}">
      <dgm:prSet/>
      <dgm:spPr/>
      <dgm:t>
        <a:bodyPr/>
        <a:lstStyle/>
        <a:p>
          <a:endParaRPr lang="fr-FR"/>
        </a:p>
      </dgm:t>
    </dgm:pt>
    <dgm:pt modelId="{2BBD87AE-AB5C-4E35-84F6-D609606589BD}">
      <dgm:prSet phldrT="[Texte]" custT="1"/>
      <dgm:spPr/>
      <dgm:t>
        <a:bodyPr/>
        <a:lstStyle/>
        <a:p>
          <a:r>
            <a:rPr lang="fr-FR" sz="1400" dirty="0">
              <a:solidFill>
                <a:schemeClr val="tx1"/>
              </a:solidFill>
            </a:rPr>
            <a:t>Control</a:t>
          </a:r>
        </a:p>
      </dgm:t>
    </dgm:pt>
    <dgm:pt modelId="{871DBE76-1190-42D9-B403-5C232BEC7FCA}" type="parTrans" cxnId="{C933433F-C984-4E1C-9A7D-FD94D400F3C4}">
      <dgm:prSet/>
      <dgm:spPr/>
      <dgm:t>
        <a:bodyPr/>
        <a:lstStyle/>
        <a:p>
          <a:endParaRPr lang="fr-FR"/>
        </a:p>
      </dgm:t>
    </dgm:pt>
    <dgm:pt modelId="{F35C6889-4F6F-4A5A-82F9-27D2254A6349}" type="sibTrans" cxnId="{C933433F-C984-4E1C-9A7D-FD94D400F3C4}">
      <dgm:prSet/>
      <dgm:spPr/>
      <dgm:t>
        <a:bodyPr/>
        <a:lstStyle/>
        <a:p>
          <a:endParaRPr lang="fr-FR"/>
        </a:p>
      </dgm:t>
    </dgm:pt>
    <dgm:pt modelId="{48E27C79-B93E-4211-8347-13CBCFFFA011}">
      <dgm:prSet phldrT="[Texte]" custT="1"/>
      <dgm:spPr/>
      <dgm:t>
        <a:bodyPr/>
        <a:lstStyle/>
        <a:p>
          <a:pPr>
            <a:spcAft>
              <a:spcPts val="0"/>
            </a:spcAft>
          </a:pPr>
          <a:r>
            <a:rPr lang="fr-FR" sz="1400" b="0" dirty="0">
              <a:solidFill>
                <a:srgbClr val="C00000"/>
              </a:solidFill>
            </a:rPr>
            <a:t>Analyse</a:t>
          </a:r>
        </a:p>
        <a:p>
          <a:pPr>
            <a:spcAft>
              <a:spcPts val="0"/>
            </a:spcAft>
          </a:pPr>
          <a:r>
            <a:rPr lang="fr-FR" sz="1400" b="0" dirty="0">
              <a:solidFill>
                <a:srgbClr val="C00000"/>
              </a:solidFill>
            </a:rPr>
            <a:t>/ renforcement</a:t>
          </a:r>
        </a:p>
      </dgm:t>
    </dgm:pt>
    <dgm:pt modelId="{38FF3C92-9E29-4ED0-A85B-DED949D60759}" type="parTrans" cxnId="{E6B1A8A2-B0D1-4E97-AD3A-988193717708}">
      <dgm:prSet/>
      <dgm:spPr/>
      <dgm:t>
        <a:bodyPr/>
        <a:lstStyle/>
        <a:p>
          <a:endParaRPr lang="fr-FR"/>
        </a:p>
      </dgm:t>
    </dgm:pt>
    <dgm:pt modelId="{939966C3-D335-4AF7-B388-F959CE62C5B1}" type="sibTrans" cxnId="{E6B1A8A2-B0D1-4E97-AD3A-988193717708}">
      <dgm:prSet/>
      <dgm:spPr/>
      <dgm:t>
        <a:bodyPr/>
        <a:lstStyle/>
        <a:p>
          <a:endParaRPr lang="fr-FR"/>
        </a:p>
      </dgm:t>
    </dgm:pt>
    <dgm:pt modelId="{3E6914F9-8E91-4E6B-B935-8A91B227ACEF}" type="pres">
      <dgm:prSet presAssocID="{69A00953-5CBA-403E-8A21-390D40B8953E}" presName="cycle" presStyleCnt="0">
        <dgm:presLayoutVars>
          <dgm:dir/>
          <dgm:resizeHandles val="exact"/>
        </dgm:presLayoutVars>
      </dgm:prSet>
      <dgm:spPr/>
    </dgm:pt>
    <dgm:pt modelId="{9BB19301-CAE5-4F58-89C4-12C28C109955}" type="pres">
      <dgm:prSet presAssocID="{2B21267B-2CFF-495D-94D6-FB05E24D41AC}" presName="dummy" presStyleCnt="0"/>
      <dgm:spPr/>
    </dgm:pt>
    <dgm:pt modelId="{0EDE8146-5255-4A40-9768-AB7384D2C28C}" type="pres">
      <dgm:prSet presAssocID="{2B21267B-2CFF-495D-94D6-FB05E24D41AC}" presName="node" presStyleLbl="revTx" presStyleIdx="0" presStyleCnt="4" custScaleX="134430" custScaleY="86353" custRadScaleRad="113731" custRadScaleInc="27490">
        <dgm:presLayoutVars>
          <dgm:bulletEnabled val="1"/>
        </dgm:presLayoutVars>
      </dgm:prSet>
      <dgm:spPr/>
    </dgm:pt>
    <dgm:pt modelId="{047376A2-E0A0-41E3-9AAB-3776676C4B50}" type="pres">
      <dgm:prSet presAssocID="{43C4AF29-C39A-4501-BE58-BBC513FC027B}" presName="sibTrans" presStyleLbl="node1" presStyleIdx="0" presStyleCnt="4"/>
      <dgm:spPr/>
    </dgm:pt>
    <dgm:pt modelId="{241E5C57-B210-4881-AC7A-2E98D0F6A046}" type="pres">
      <dgm:prSet presAssocID="{79A92BB9-F971-4566-8112-500EC5C4C37F}" presName="dummy" presStyleCnt="0"/>
      <dgm:spPr/>
    </dgm:pt>
    <dgm:pt modelId="{89F8C9E1-F296-43B4-B9B0-FA26A366024A}" type="pres">
      <dgm:prSet presAssocID="{79A92BB9-F971-4566-8112-500EC5C4C37F}" presName="node" presStyleLbl="revTx" presStyleIdx="1" presStyleCnt="4" custScaleX="142059" custRadScaleRad="107339" custRadScaleInc="-12648">
        <dgm:presLayoutVars>
          <dgm:bulletEnabled val="1"/>
        </dgm:presLayoutVars>
      </dgm:prSet>
      <dgm:spPr/>
    </dgm:pt>
    <dgm:pt modelId="{C1CCAFB5-0137-4B47-A8B4-5B594A5792A9}" type="pres">
      <dgm:prSet presAssocID="{37571F1C-02E4-456C-88A7-D19A0D35B247}" presName="sibTrans" presStyleLbl="node1" presStyleIdx="1" presStyleCnt="4" custLinFactNeighborX="-1068"/>
      <dgm:spPr/>
    </dgm:pt>
    <dgm:pt modelId="{1B031C2B-AE8C-46E7-B85F-35105B3D55DD}" type="pres">
      <dgm:prSet presAssocID="{2BBD87AE-AB5C-4E35-84F6-D609606589BD}" presName="dummy" presStyleCnt="0"/>
      <dgm:spPr/>
    </dgm:pt>
    <dgm:pt modelId="{602067A0-48C4-44E7-8CEE-D98917FEF74A}" type="pres">
      <dgm:prSet presAssocID="{2BBD87AE-AB5C-4E35-84F6-D609606589BD}" presName="node" presStyleLbl="revTx" presStyleIdx="2" presStyleCnt="4" custScaleX="139867" custRadScaleRad="101268" custRadScaleInc="30269">
        <dgm:presLayoutVars>
          <dgm:bulletEnabled val="1"/>
        </dgm:presLayoutVars>
      </dgm:prSet>
      <dgm:spPr/>
    </dgm:pt>
    <dgm:pt modelId="{C4C469A2-5EC5-4AFC-BDA2-7EF07BAE17D2}" type="pres">
      <dgm:prSet presAssocID="{F35C6889-4F6F-4A5A-82F9-27D2254A6349}" presName="sibTrans" presStyleLbl="node1" presStyleIdx="2" presStyleCnt="4"/>
      <dgm:spPr/>
    </dgm:pt>
    <dgm:pt modelId="{92E2F331-D7D7-48A4-9A4E-E7853FA746B0}" type="pres">
      <dgm:prSet presAssocID="{48E27C79-B93E-4211-8347-13CBCFFFA011}" presName="dummy" presStyleCnt="0"/>
      <dgm:spPr/>
    </dgm:pt>
    <dgm:pt modelId="{77ADD5A9-E589-449B-87C2-556E661F8816}" type="pres">
      <dgm:prSet presAssocID="{48E27C79-B93E-4211-8347-13CBCFFFA011}" presName="node" presStyleLbl="revTx" presStyleIdx="3" presStyleCnt="4" custScaleX="173333" custRadScaleRad="106021" custRadScaleInc="-1960">
        <dgm:presLayoutVars>
          <dgm:bulletEnabled val="1"/>
        </dgm:presLayoutVars>
      </dgm:prSet>
      <dgm:spPr/>
    </dgm:pt>
    <dgm:pt modelId="{417ECC51-255C-4FFD-B183-541AEAC32829}" type="pres">
      <dgm:prSet presAssocID="{939966C3-D335-4AF7-B388-F959CE62C5B1}" presName="sibTrans" presStyleLbl="node1" presStyleIdx="3" presStyleCnt="4"/>
      <dgm:spPr/>
    </dgm:pt>
  </dgm:ptLst>
  <dgm:cxnLst>
    <dgm:cxn modelId="{8141F606-A831-4D37-8C2E-CE829DA5459A}" srcId="{69A00953-5CBA-403E-8A21-390D40B8953E}" destId="{79A92BB9-F971-4566-8112-500EC5C4C37F}" srcOrd="1" destOrd="0" parTransId="{8EF5FE1C-C222-4E08-B66B-3DBD9B541F2A}" sibTransId="{37571F1C-02E4-456C-88A7-D19A0D35B247}"/>
    <dgm:cxn modelId="{DBFA5B1E-0EED-4543-9A83-868DE8A750DF}" srcId="{69A00953-5CBA-403E-8A21-390D40B8953E}" destId="{2B21267B-2CFF-495D-94D6-FB05E24D41AC}" srcOrd="0" destOrd="0" parTransId="{1997D632-278C-4E6F-A18B-673C3D5423D8}" sibTransId="{43C4AF29-C39A-4501-BE58-BBC513FC027B}"/>
    <dgm:cxn modelId="{25B6A738-30B3-4961-B4FE-A1BFDF50C866}" type="presOf" srcId="{2B21267B-2CFF-495D-94D6-FB05E24D41AC}" destId="{0EDE8146-5255-4A40-9768-AB7384D2C28C}" srcOrd="0" destOrd="0" presId="urn:microsoft.com/office/officeart/2005/8/layout/cycle1"/>
    <dgm:cxn modelId="{4A824739-C647-4A97-9D89-2789E6A92EF2}" type="presOf" srcId="{939966C3-D335-4AF7-B388-F959CE62C5B1}" destId="{417ECC51-255C-4FFD-B183-541AEAC32829}" srcOrd="0" destOrd="0" presId="urn:microsoft.com/office/officeart/2005/8/layout/cycle1"/>
    <dgm:cxn modelId="{C933433F-C984-4E1C-9A7D-FD94D400F3C4}" srcId="{69A00953-5CBA-403E-8A21-390D40B8953E}" destId="{2BBD87AE-AB5C-4E35-84F6-D609606589BD}" srcOrd="2" destOrd="0" parTransId="{871DBE76-1190-42D9-B403-5C232BEC7FCA}" sibTransId="{F35C6889-4F6F-4A5A-82F9-27D2254A6349}"/>
    <dgm:cxn modelId="{23CF8963-01B9-4A10-A7C9-DEF5D83E0C89}" type="presOf" srcId="{37571F1C-02E4-456C-88A7-D19A0D35B247}" destId="{C1CCAFB5-0137-4B47-A8B4-5B594A5792A9}" srcOrd="0" destOrd="0" presId="urn:microsoft.com/office/officeart/2005/8/layout/cycle1"/>
    <dgm:cxn modelId="{0F693470-5E30-4DD3-9B1B-BB8DB1A0046B}" type="presOf" srcId="{69A00953-5CBA-403E-8A21-390D40B8953E}" destId="{3E6914F9-8E91-4E6B-B935-8A91B227ACEF}" srcOrd="0" destOrd="0" presId="urn:microsoft.com/office/officeart/2005/8/layout/cycle1"/>
    <dgm:cxn modelId="{9416B180-ABFF-4FC8-8887-7E949B21D8CA}" type="presOf" srcId="{F35C6889-4F6F-4A5A-82F9-27D2254A6349}" destId="{C4C469A2-5EC5-4AFC-BDA2-7EF07BAE17D2}" srcOrd="0" destOrd="0" presId="urn:microsoft.com/office/officeart/2005/8/layout/cycle1"/>
    <dgm:cxn modelId="{DF07199F-4BCC-4D36-9BCC-02C0DB4F17E8}" type="presOf" srcId="{43C4AF29-C39A-4501-BE58-BBC513FC027B}" destId="{047376A2-E0A0-41E3-9AAB-3776676C4B50}" srcOrd="0" destOrd="0" presId="urn:microsoft.com/office/officeart/2005/8/layout/cycle1"/>
    <dgm:cxn modelId="{E6B1A8A2-B0D1-4E97-AD3A-988193717708}" srcId="{69A00953-5CBA-403E-8A21-390D40B8953E}" destId="{48E27C79-B93E-4211-8347-13CBCFFFA011}" srcOrd="3" destOrd="0" parTransId="{38FF3C92-9E29-4ED0-A85B-DED949D60759}" sibTransId="{939966C3-D335-4AF7-B388-F959CE62C5B1}"/>
    <dgm:cxn modelId="{0E30AFC8-4D79-45C1-AC86-F1AC30E16525}" type="presOf" srcId="{2BBD87AE-AB5C-4E35-84F6-D609606589BD}" destId="{602067A0-48C4-44E7-8CEE-D98917FEF74A}" srcOrd="0" destOrd="0" presId="urn:microsoft.com/office/officeart/2005/8/layout/cycle1"/>
    <dgm:cxn modelId="{61EF3FF8-FEEB-4874-AB3D-D28E93C0E65E}" type="presOf" srcId="{48E27C79-B93E-4211-8347-13CBCFFFA011}" destId="{77ADD5A9-E589-449B-87C2-556E661F8816}" srcOrd="0" destOrd="0" presId="urn:microsoft.com/office/officeart/2005/8/layout/cycle1"/>
    <dgm:cxn modelId="{9D640DFE-3F0E-4744-8B56-E193ECB0183E}" type="presOf" srcId="{79A92BB9-F971-4566-8112-500EC5C4C37F}" destId="{89F8C9E1-F296-43B4-B9B0-FA26A366024A}" srcOrd="0" destOrd="0" presId="urn:microsoft.com/office/officeart/2005/8/layout/cycle1"/>
    <dgm:cxn modelId="{EB6C0E7E-4917-4840-82EE-F8997AF38E8B}" type="presParOf" srcId="{3E6914F9-8E91-4E6B-B935-8A91B227ACEF}" destId="{9BB19301-CAE5-4F58-89C4-12C28C109955}" srcOrd="0" destOrd="0" presId="urn:microsoft.com/office/officeart/2005/8/layout/cycle1"/>
    <dgm:cxn modelId="{366C460C-168C-41F2-9EC0-B8618F26D524}" type="presParOf" srcId="{3E6914F9-8E91-4E6B-B935-8A91B227ACEF}" destId="{0EDE8146-5255-4A40-9768-AB7384D2C28C}" srcOrd="1" destOrd="0" presId="urn:microsoft.com/office/officeart/2005/8/layout/cycle1"/>
    <dgm:cxn modelId="{B8B47921-4C74-4997-B901-2039CFF26CC0}" type="presParOf" srcId="{3E6914F9-8E91-4E6B-B935-8A91B227ACEF}" destId="{047376A2-E0A0-41E3-9AAB-3776676C4B50}" srcOrd="2" destOrd="0" presId="urn:microsoft.com/office/officeart/2005/8/layout/cycle1"/>
    <dgm:cxn modelId="{FD28FA27-1AB5-4332-9B09-C0FFB0CC17C3}" type="presParOf" srcId="{3E6914F9-8E91-4E6B-B935-8A91B227ACEF}" destId="{241E5C57-B210-4881-AC7A-2E98D0F6A046}" srcOrd="3" destOrd="0" presId="urn:microsoft.com/office/officeart/2005/8/layout/cycle1"/>
    <dgm:cxn modelId="{1F8AA2CF-36EA-473E-815F-00B16D9E1FFA}" type="presParOf" srcId="{3E6914F9-8E91-4E6B-B935-8A91B227ACEF}" destId="{89F8C9E1-F296-43B4-B9B0-FA26A366024A}" srcOrd="4" destOrd="0" presId="urn:microsoft.com/office/officeart/2005/8/layout/cycle1"/>
    <dgm:cxn modelId="{375F552D-7E49-4FF7-9EC8-B4B014A95233}" type="presParOf" srcId="{3E6914F9-8E91-4E6B-B935-8A91B227ACEF}" destId="{C1CCAFB5-0137-4B47-A8B4-5B594A5792A9}" srcOrd="5" destOrd="0" presId="urn:microsoft.com/office/officeart/2005/8/layout/cycle1"/>
    <dgm:cxn modelId="{E1F306D3-E893-4910-9596-30980D661448}" type="presParOf" srcId="{3E6914F9-8E91-4E6B-B935-8A91B227ACEF}" destId="{1B031C2B-AE8C-46E7-B85F-35105B3D55DD}" srcOrd="6" destOrd="0" presId="urn:microsoft.com/office/officeart/2005/8/layout/cycle1"/>
    <dgm:cxn modelId="{279D9A02-CC96-472C-AB35-09F7B35C0645}" type="presParOf" srcId="{3E6914F9-8E91-4E6B-B935-8A91B227ACEF}" destId="{602067A0-48C4-44E7-8CEE-D98917FEF74A}" srcOrd="7" destOrd="0" presId="urn:microsoft.com/office/officeart/2005/8/layout/cycle1"/>
    <dgm:cxn modelId="{25E574D8-33F6-4D0E-89EE-591C09648B05}" type="presParOf" srcId="{3E6914F9-8E91-4E6B-B935-8A91B227ACEF}" destId="{C4C469A2-5EC5-4AFC-BDA2-7EF07BAE17D2}" srcOrd="8" destOrd="0" presId="urn:microsoft.com/office/officeart/2005/8/layout/cycle1"/>
    <dgm:cxn modelId="{57471D06-CAD2-474B-9128-E0EA302FF4CA}" type="presParOf" srcId="{3E6914F9-8E91-4E6B-B935-8A91B227ACEF}" destId="{92E2F331-D7D7-48A4-9A4E-E7853FA746B0}" srcOrd="9" destOrd="0" presId="urn:microsoft.com/office/officeart/2005/8/layout/cycle1"/>
    <dgm:cxn modelId="{79D1629E-F60B-437D-A628-D447570AF166}" type="presParOf" srcId="{3E6914F9-8E91-4E6B-B935-8A91B227ACEF}" destId="{77ADD5A9-E589-449B-87C2-556E661F8816}" srcOrd="10" destOrd="0" presId="urn:microsoft.com/office/officeart/2005/8/layout/cycle1"/>
    <dgm:cxn modelId="{D575E8BD-706C-4581-BE86-5EFF00810366}" type="presParOf" srcId="{3E6914F9-8E91-4E6B-B935-8A91B227ACEF}" destId="{417ECC51-255C-4FFD-B183-541AEAC32829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E2E933-004E-4C69-A26D-B62A6E6640B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4ED6E25-7E14-438B-9DCD-4E8C97D9AB1E}">
      <dgm:prSet phldrT="[Texte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r-FR" sz="1200" dirty="0">
              <a:solidFill>
                <a:schemeClr val="tx1"/>
              </a:solidFill>
            </a:rPr>
            <a:t>Introduction de la notion</a:t>
          </a:r>
        </a:p>
      </dgm:t>
    </dgm:pt>
    <dgm:pt modelId="{75026D60-5D5D-4D85-A3DA-CA800B7D2333}" type="parTrans" cxnId="{7F96AA52-0C6B-44E2-AB6A-F0413B516212}">
      <dgm:prSet/>
      <dgm:spPr/>
      <dgm:t>
        <a:bodyPr/>
        <a:lstStyle/>
        <a:p>
          <a:endParaRPr lang="fr-FR"/>
        </a:p>
      </dgm:t>
    </dgm:pt>
    <dgm:pt modelId="{6ED1B9F0-CB8F-4C6B-A4B6-6257AF678E09}" type="sibTrans" cxnId="{7F96AA52-0C6B-44E2-AB6A-F0413B516212}">
      <dgm:prSet/>
      <dgm:spPr/>
      <dgm:t>
        <a:bodyPr/>
        <a:lstStyle/>
        <a:p>
          <a:endParaRPr lang="fr-FR"/>
        </a:p>
      </dgm:t>
    </dgm:pt>
    <dgm:pt modelId="{67E94733-F090-4321-8492-6BD545DF7BD7}">
      <dgm:prSet phldrT="[Texte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r-FR" sz="1200" dirty="0">
              <a:solidFill>
                <a:schemeClr val="tx1"/>
              </a:solidFill>
            </a:rPr>
            <a:t>(phase de recherche)</a:t>
          </a:r>
        </a:p>
      </dgm:t>
    </dgm:pt>
    <dgm:pt modelId="{AF0A6E86-087A-4B24-88DD-137AA1A1AFD1}" type="parTrans" cxnId="{5CA7E0A6-1286-4F30-BD88-30B61FDE0E3C}">
      <dgm:prSet/>
      <dgm:spPr/>
      <dgm:t>
        <a:bodyPr/>
        <a:lstStyle/>
        <a:p>
          <a:endParaRPr lang="fr-FR"/>
        </a:p>
      </dgm:t>
    </dgm:pt>
    <dgm:pt modelId="{862AE9C2-9EF9-47B8-AD2B-1BA8D99D7231}" type="sibTrans" cxnId="{5CA7E0A6-1286-4F30-BD88-30B61FDE0E3C}">
      <dgm:prSet/>
      <dgm:spPr/>
      <dgm:t>
        <a:bodyPr/>
        <a:lstStyle/>
        <a:p>
          <a:endParaRPr lang="fr-FR"/>
        </a:p>
      </dgm:t>
    </dgm:pt>
    <dgm:pt modelId="{D5C4A8AD-6544-42D8-B043-142B1B845C93}">
      <dgm:prSet phldrT="[Texte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r-FR" sz="1200" dirty="0">
              <a:solidFill>
                <a:schemeClr val="tx1"/>
              </a:solidFill>
            </a:rPr>
            <a:t>Institution-nalisation, règle</a:t>
          </a:r>
        </a:p>
      </dgm:t>
    </dgm:pt>
    <dgm:pt modelId="{593E8AA5-D12F-4ACB-9256-DCBB88A5CD2F}" type="parTrans" cxnId="{50D22B0D-CEB0-43A8-B27E-36A1BE31C4A4}">
      <dgm:prSet/>
      <dgm:spPr/>
      <dgm:t>
        <a:bodyPr/>
        <a:lstStyle/>
        <a:p>
          <a:endParaRPr lang="fr-FR"/>
        </a:p>
      </dgm:t>
    </dgm:pt>
    <dgm:pt modelId="{CDF68D99-A09B-453B-A644-3F0982EB073A}" type="sibTrans" cxnId="{50D22B0D-CEB0-43A8-B27E-36A1BE31C4A4}">
      <dgm:prSet/>
      <dgm:spPr/>
      <dgm:t>
        <a:bodyPr/>
        <a:lstStyle/>
        <a:p>
          <a:endParaRPr lang="fr-FR"/>
        </a:p>
      </dgm:t>
    </dgm:pt>
    <dgm:pt modelId="{7DA7F2A1-16CD-42ED-9C1C-0CADDDF8E10C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r-FR" sz="1200" dirty="0">
              <a:solidFill>
                <a:schemeClr val="tx1"/>
              </a:solidFill>
            </a:rPr>
            <a:t>Entraine-ment</a:t>
          </a:r>
          <a:endParaRPr lang="fr-FR" sz="1400" dirty="0">
            <a:solidFill>
              <a:schemeClr val="tx1"/>
            </a:solidFill>
          </a:endParaRPr>
        </a:p>
      </dgm:t>
    </dgm:pt>
    <dgm:pt modelId="{0A60E827-2FC4-4063-8DB7-98D9D79F4ABF}" type="parTrans" cxnId="{F26A2A98-A53B-47B8-81BC-F8A05E531254}">
      <dgm:prSet/>
      <dgm:spPr/>
      <dgm:t>
        <a:bodyPr/>
        <a:lstStyle/>
        <a:p>
          <a:endParaRPr lang="fr-FR"/>
        </a:p>
      </dgm:t>
    </dgm:pt>
    <dgm:pt modelId="{11D4E4D7-5C1A-4C24-9211-80B075ED4A68}" type="sibTrans" cxnId="{F26A2A98-A53B-47B8-81BC-F8A05E531254}">
      <dgm:prSet/>
      <dgm:spPr/>
      <dgm:t>
        <a:bodyPr/>
        <a:lstStyle/>
        <a:p>
          <a:endParaRPr lang="fr-FR"/>
        </a:p>
      </dgm:t>
    </dgm:pt>
    <dgm:pt modelId="{C5DE6863-FB10-4A98-A0EA-76730F13D569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r-FR" sz="1200" dirty="0">
              <a:solidFill>
                <a:schemeClr val="tx1"/>
              </a:solidFill>
            </a:rPr>
            <a:t>(régulation)</a:t>
          </a:r>
        </a:p>
      </dgm:t>
    </dgm:pt>
    <dgm:pt modelId="{CE4BCD03-7228-4DBC-82C9-E4CCF1193BF1}" type="parTrans" cxnId="{EBE761DA-4844-4E9F-B763-B4F86AD98B50}">
      <dgm:prSet/>
      <dgm:spPr/>
      <dgm:t>
        <a:bodyPr/>
        <a:lstStyle/>
        <a:p>
          <a:endParaRPr lang="fr-FR"/>
        </a:p>
      </dgm:t>
    </dgm:pt>
    <dgm:pt modelId="{CEF87B72-5C76-4DA8-871F-66239D5202E6}" type="sibTrans" cxnId="{EBE761DA-4844-4E9F-B763-B4F86AD98B50}">
      <dgm:prSet/>
      <dgm:spPr/>
      <dgm:t>
        <a:bodyPr/>
        <a:lstStyle/>
        <a:p>
          <a:endParaRPr lang="fr-FR"/>
        </a:p>
      </dgm:t>
    </dgm:pt>
    <dgm:pt modelId="{AFC7826F-03A4-4BDB-9CA1-F3328FC8694F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r-FR" sz="1100" b="1" dirty="0">
              <a:solidFill>
                <a:schemeClr val="tx1"/>
              </a:solidFill>
            </a:rPr>
            <a:t>Evaluation certificative</a:t>
          </a:r>
        </a:p>
      </dgm:t>
    </dgm:pt>
    <dgm:pt modelId="{EE82B58C-5518-42BB-9483-6F914933AC1B}" type="parTrans" cxnId="{52A5CB7C-21A5-47D5-B34D-8C15730652F1}">
      <dgm:prSet/>
      <dgm:spPr/>
      <dgm:t>
        <a:bodyPr/>
        <a:lstStyle/>
        <a:p>
          <a:endParaRPr lang="fr-FR"/>
        </a:p>
      </dgm:t>
    </dgm:pt>
    <dgm:pt modelId="{573D2BEF-EDA3-43BB-8B27-87C9895B9C6A}" type="sibTrans" cxnId="{52A5CB7C-21A5-47D5-B34D-8C15730652F1}">
      <dgm:prSet/>
      <dgm:spPr/>
      <dgm:t>
        <a:bodyPr/>
        <a:lstStyle/>
        <a:p>
          <a:endParaRPr lang="fr-FR"/>
        </a:p>
      </dgm:t>
    </dgm:pt>
    <dgm:pt modelId="{C4F0C0D6-969A-400D-BE8C-D9FE59EEA15A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r-FR" sz="1200" dirty="0">
              <a:solidFill>
                <a:schemeClr val="tx1"/>
              </a:solidFill>
            </a:rPr>
            <a:t>(remédia-tion)</a:t>
          </a:r>
        </a:p>
      </dgm:t>
    </dgm:pt>
    <dgm:pt modelId="{A63D3A59-D15E-4F95-8087-0822251EE651}" type="parTrans" cxnId="{067B09EE-452C-4A1E-BCC1-96C4A71B8D2A}">
      <dgm:prSet/>
      <dgm:spPr/>
      <dgm:t>
        <a:bodyPr/>
        <a:lstStyle/>
        <a:p>
          <a:endParaRPr lang="fr-FR"/>
        </a:p>
      </dgm:t>
    </dgm:pt>
    <dgm:pt modelId="{3E6BABC6-D0D5-4F77-BCAF-51FCA82F0FE8}" type="sibTrans" cxnId="{067B09EE-452C-4A1E-BCC1-96C4A71B8D2A}">
      <dgm:prSet/>
      <dgm:spPr/>
      <dgm:t>
        <a:bodyPr/>
        <a:lstStyle/>
        <a:p>
          <a:endParaRPr lang="fr-FR"/>
        </a:p>
      </dgm:t>
    </dgm:pt>
    <dgm:pt modelId="{31FCAF7F-982D-4419-95BA-36DFFB39B20B}" type="pres">
      <dgm:prSet presAssocID="{0CE2E933-004E-4C69-A26D-B62A6E6640BD}" presName="Name0" presStyleCnt="0">
        <dgm:presLayoutVars>
          <dgm:dir/>
          <dgm:animLvl val="lvl"/>
          <dgm:resizeHandles val="exact"/>
        </dgm:presLayoutVars>
      </dgm:prSet>
      <dgm:spPr/>
    </dgm:pt>
    <dgm:pt modelId="{D32B4BEC-FA1D-490A-AEAB-C69BF55DE542}" type="pres">
      <dgm:prSet presAssocID="{34ED6E25-7E14-438B-9DCD-4E8C97D9AB1E}" presName="parTxOnly" presStyleLbl="node1" presStyleIdx="0" presStyleCnt="7" custScaleX="112493" custLinFactNeighborX="-10104" custLinFactNeighborY="-2089">
        <dgm:presLayoutVars>
          <dgm:chMax val="0"/>
          <dgm:chPref val="0"/>
          <dgm:bulletEnabled val="1"/>
        </dgm:presLayoutVars>
      </dgm:prSet>
      <dgm:spPr/>
    </dgm:pt>
    <dgm:pt modelId="{5AEDCA88-46D1-4004-B48C-0151BD439548}" type="pres">
      <dgm:prSet presAssocID="{6ED1B9F0-CB8F-4C6B-A4B6-6257AF678E09}" presName="parTxOnlySpace" presStyleCnt="0"/>
      <dgm:spPr/>
    </dgm:pt>
    <dgm:pt modelId="{C9CCCFFB-122A-4C03-AB99-323A6CB6FBFB}" type="pres">
      <dgm:prSet presAssocID="{67E94733-F090-4321-8492-6BD545DF7BD7}" presName="parTxOnly" presStyleLbl="node1" presStyleIdx="1" presStyleCnt="7" custScaleX="105668" custLinFactNeighborX="-24107" custLinFactNeighborY="-2089">
        <dgm:presLayoutVars>
          <dgm:chMax val="0"/>
          <dgm:chPref val="0"/>
          <dgm:bulletEnabled val="1"/>
        </dgm:presLayoutVars>
      </dgm:prSet>
      <dgm:spPr/>
    </dgm:pt>
    <dgm:pt modelId="{D4AA2CAF-E0A6-4F12-8179-4082B5F0C041}" type="pres">
      <dgm:prSet presAssocID="{862AE9C2-9EF9-47B8-AD2B-1BA8D99D7231}" presName="parTxOnlySpace" presStyleCnt="0"/>
      <dgm:spPr/>
    </dgm:pt>
    <dgm:pt modelId="{0E9234CF-705E-4E2F-9C9B-DAD16705C30D}" type="pres">
      <dgm:prSet presAssocID="{D5C4A8AD-6544-42D8-B043-142B1B845C93}" presName="parTxOnly" presStyleLbl="node1" presStyleIdx="2" presStyleCnt="7" custScaleX="111583" custLinFactNeighborX="-24107" custLinFactNeighborY="-2089">
        <dgm:presLayoutVars>
          <dgm:chMax val="0"/>
          <dgm:chPref val="0"/>
          <dgm:bulletEnabled val="1"/>
        </dgm:presLayoutVars>
      </dgm:prSet>
      <dgm:spPr/>
    </dgm:pt>
    <dgm:pt modelId="{01A423FF-FF53-4F7B-8B5E-926BEE1828B6}" type="pres">
      <dgm:prSet presAssocID="{CDF68D99-A09B-453B-A644-3F0982EB073A}" presName="parTxOnlySpace" presStyleCnt="0"/>
      <dgm:spPr/>
    </dgm:pt>
    <dgm:pt modelId="{7399AEB2-1418-4BFB-A256-6FBA2873559D}" type="pres">
      <dgm:prSet presAssocID="{7DA7F2A1-16CD-42ED-9C1C-0CADDDF8E10C}" presName="parTxOnly" presStyleLbl="node1" presStyleIdx="3" presStyleCnt="7" custLinFactNeighborX="-10104" custLinFactNeighborY="-32">
        <dgm:presLayoutVars>
          <dgm:chMax val="0"/>
          <dgm:chPref val="0"/>
          <dgm:bulletEnabled val="1"/>
        </dgm:presLayoutVars>
      </dgm:prSet>
      <dgm:spPr/>
    </dgm:pt>
    <dgm:pt modelId="{A3D5173E-B49F-4FFF-AE94-50922A7E74EB}" type="pres">
      <dgm:prSet presAssocID="{11D4E4D7-5C1A-4C24-9211-80B075ED4A68}" presName="parTxOnlySpace" presStyleCnt="0"/>
      <dgm:spPr/>
    </dgm:pt>
    <dgm:pt modelId="{452D95C8-7FDA-4E0F-9FB5-318E52538983}" type="pres">
      <dgm:prSet presAssocID="{C5DE6863-FB10-4A98-A0EA-76730F13D569}" presName="parTxOnly" presStyleLbl="node1" presStyleIdx="4" presStyleCnt="7" custScaleX="114519">
        <dgm:presLayoutVars>
          <dgm:chMax val="0"/>
          <dgm:chPref val="0"/>
          <dgm:bulletEnabled val="1"/>
        </dgm:presLayoutVars>
      </dgm:prSet>
      <dgm:spPr/>
    </dgm:pt>
    <dgm:pt modelId="{17DDCFEE-38E1-4E63-AA1F-7FF039E1FC59}" type="pres">
      <dgm:prSet presAssocID="{CEF87B72-5C76-4DA8-871F-66239D5202E6}" presName="parTxOnlySpace" presStyleCnt="0"/>
      <dgm:spPr/>
    </dgm:pt>
    <dgm:pt modelId="{5B2DF28D-2C81-4B72-9C6D-14B3A7F7F0DA}" type="pres">
      <dgm:prSet presAssocID="{AFC7826F-03A4-4BDB-9CA1-F3328FC8694F}" presName="parTxOnly" presStyleLbl="node1" presStyleIdx="5" presStyleCnt="7" custScaleX="115439">
        <dgm:presLayoutVars>
          <dgm:chMax val="0"/>
          <dgm:chPref val="0"/>
          <dgm:bulletEnabled val="1"/>
        </dgm:presLayoutVars>
      </dgm:prSet>
      <dgm:spPr/>
    </dgm:pt>
    <dgm:pt modelId="{EBA55EC1-F8DD-46C1-9358-EDEED34C33AF}" type="pres">
      <dgm:prSet presAssocID="{573D2BEF-EDA3-43BB-8B27-87C9895B9C6A}" presName="parTxOnlySpace" presStyleCnt="0"/>
      <dgm:spPr/>
    </dgm:pt>
    <dgm:pt modelId="{A3BC5425-7D46-4BD4-BB69-8EC91C4DE432}" type="pres">
      <dgm:prSet presAssocID="{C4F0C0D6-969A-400D-BE8C-D9FE59EEA15A}" presName="parTxOnly" presStyleLbl="node1" presStyleIdx="6" presStyleCnt="7">
        <dgm:presLayoutVars>
          <dgm:chMax val="0"/>
          <dgm:chPref val="0"/>
          <dgm:bulletEnabled val="1"/>
        </dgm:presLayoutVars>
      </dgm:prSet>
      <dgm:spPr/>
    </dgm:pt>
  </dgm:ptLst>
  <dgm:cxnLst>
    <dgm:cxn modelId="{50D22B0D-CEB0-43A8-B27E-36A1BE31C4A4}" srcId="{0CE2E933-004E-4C69-A26D-B62A6E6640BD}" destId="{D5C4A8AD-6544-42D8-B043-142B1B845C93}" srcOrd="2" destOrd="0" parTransId="{593E8AA5-D12F-4ACB-9256-DCBB88A5CD2F}" sibTransId="{CDF68D99-A09B-453B-A644-3F0982EB073A}"/>
    <dgm:cxn modelId="{5174D125-A45A-47B3-8C80-17E2E34ACE80}" type="presOf" srcId="{C5DE6863-FB10-4A98-A0EA-76730F13D569}" destId="{452D95C8-7FDA-4E0F-9FB5-318E52538983}" srcOrd="0" destOrd="0" presId="urn:microsoft.com/office/officeart/2005/8/layout/chevron1"/>
    <dgm:cxn modelId="{2734F732-EF17-4088-B550-0709CC211E9A}" type="presOf" srcId="{67E94733-F090-4321-8492-6BD545DF7BD7}" destId="{C9CCCFFB-122A-4C03-AB99-323A6CB6FBFB}" srcOrd="0" destOrd="0" presId="urn:microsoft.com/office/officeart/2005/8/layout/chevron1"/>
    <dgm:cxn modelId="{EF2E1A65-893D-40CB-B820-F1168B0C43E7}" type="presOf" srcId="{7DA7F2A1-16CD-42ED-9C1C-0CADDDF8E10C}" destId="{7399AEB2-1418-4BFB-A256-6FBA2873559D}" srcOrd="0" destOrd="0" presId="urn:microsoft.com/office/officeart/2005/8/layout/chevron1"/>
    <dgm:cxn modelId="{4A14086A-2328-456E-8A82-2C371D8155EA}" type="presOf" srcId="{0CE2E933-004E-4C69-A26D-B62A6E6640BD}" destId="{31FCAF7F-982D-4419-95BA-36DFFB39B20B}" srcOrd="0" destOrd="0" presId="urn:microsoft.com/office/officeart/2005/8/layout/chevron1"/>
    <dgm:cxn modelId="{7F96AA52-0C6B-44E2-AB6A-F0413B516212}" srcId="{0CE2E933-004E-4C69-A26D-B62A6E6640BD}" destId="{34ED6E25-7E14-438B-9DCD-4E8C97D9AB1E}" srcOrd="0" destOrd="0" parTransId="{75026D60-5D5D-4D85-A3DA-CA800B7D2333}" sibTransId="{6ED1B9F0-CB8F-4C6B-A4B6-6257AF678E09}"/>
    <dgm:cxn modelId="{52A5CB7C-21A5-47D5-B34D-8C15730652F1}" srcId="{0CE2E933-004E-4C69-A26D-B62A6E6640BD}" destId="{AFC7826F-03A4-4BDB-9CA1-F3328FC8694F}" srcOrd="5" destOrd="0" parTransId="{EE82B58C-5518-42BB-9483-6F914933AC1B}" sibTransId="{573D2BEF-EDA3-43BB-8B27-87C9895B9C6A}"/>
    <dgm:cxn modelId="{F26A2A98-A53B-47B8-81BC-F8A05E531254}" srcId="{0CE2E933-004E-4C69-A26D-B62A6E6640BD}" destId="{7DA7F2A1-16CD-42ED-9C1C-0CADDDF8E10C}" srcOrd="3" destOrd="0" parTransId="{0A60E827-2FC4-4063-8DB7-98D9D79F4ABF}" sibTransId="{11D4E4D7-5C1A-4C24-9211-80B075ED4A68}"/>
    <dgm:cxn modelId="{5CA7E0A6-1286-4F30-BD88-30B61FDE0E3C}" srcId="{0CE2E933-004E-4C69-A26D-B62A6E6640BD}" destId="{67E94733-F090-4321-8492-6BD545DF7BD7}" srcOrd="1" destOrd="0" parTransId="{AF0A6E86-087A-4B24-88DD-137AA1A1AFD1}" sibTransId="{862AE9C2-9EF9-47B8-AD2B-1BA8D99D7231}"/>
    <dgm:cxn modelId="{FE69B8A8-A7C0-4018-A1FB-270D5E468864}" type="presOf" srcId="{AFC7826F-03A4-4BDB-9CA1-F3328FC8694F}" destId="{5B2DF28D-2C81-4B72-9C6D-14B3A7F7F0DA}" srcOrd="0" destOrd="0" presId="urn:microsoft.com/office/officeart/2005/8/layout/chevron1"/>
    <dgm:cxn modelId="{14B4EEAF-E0F4-4196-B89D-C74356AECC9E}" type="presOf" srcId="{C4F0C0D6-969A-400D-BE8C-D9FE59EEA15A}" destId="{A3BC5425-7D46-4BD4-BB69-8EC91C4DE432}" srcOrd="0" destOrd="0" presId="urn:microsoft.com/office/officeart/2005/8/layout/chevron1"/>
    <dgm:cxn modelId="{1658C2D2-0DFD-4A22-8452-975ECC583152}" type="presOf" srcId="{D5C4A8AD-6544-42D8-B043-142B1B845C93}" destId="{0E9234CF-705E-4E2F-9C9B-DAD16705C30D}" srcOrd="0" destOrd="0" presId="urn:microsoft.com/office/officeart/2005/8/layout/chevron1"/>
    <dgm:cxn modelId="{EBE761DA-4844-4E9F-B763-B4F86AD98B50}" srcId="{0CE2E933-004E-4C69-A26D-B62A6E6640BD}" destId="{C5DE6863-FB10-4A98-A0EA-76730F13D569}" srcOrd="4" destOrd="0" parTransId="{CE4BCD03-7228-4DBC-82C9-E4CCF1193BF1}" sibTransId="{CEF87B72-5C76-4DA8-871F-66239D5202E6}"/>
    <dgm:cxn modelId="{D65DE1E0-AF7E-4AA8-A2B4-DE033DB0689F}" type="presOf" srcId="{34ED6E25-7E14-438B-9DCD-4E8C97D9AB1E}" destId="{D32B4BEC-FA1D-490A-AEAB-C69BF55DE542}" srcOrd="0" destOrd="0" presId="urn:microsoft.com/office/officeart/2005/8/layout/chevron1"/>
    <dgm:cxn modelId="{067B09EE-452C-4A1E-BCC1-96C4A71B8D2A}" srcId="{0CE2E933-004E-4C69-A26D-B62A6E6640BD}" destId="{C4F0C0D6-969A-400D-BE8C-D9FE59EEA15A}" srcOrd="6" destOrd="0" parTransId="{A63D3A59-D15E-4F95-8087-0822251EE651}" sibTransId="{3E6BABC6-D0D5-4F77-BCAF-51FCA82F0FE8}"/>
    <dgm:cxn modelId="{7CA646A6-62AB-47AF-AD4F-F4742135AED0}" type="presParOf" srcId="{31FCAF7F-982D-4419-95BA-36DFFB39B20B}" destId="{D32B4BEC-FA1D-490A-AEAB-C69BF55DE542}" srcOrd="0" destOrd="0" presId="urn:microsoft.com/office/officeart/2005/8/layout/chevron1"/>
    <dgm:cxn modelId="{4CB959C4-099F-419C-B9E7-0D861AA49E71}" type="presParOf" srcId="{31FCAF7F-982D-4419-95BA-36DFFB39B20B}" destId="{5AEDCA88-46D1-4004-B48C-0151BD439548}" srcOrd="1" destOrd="0" presId="urn:microsoft.com/office/officeart/2005/8/layout/chevron1"/>
    <dgm:cxn modelId="{42FAA430-391B-4582-AE65-E39C50FF30AA}" type="presParOf" srcId="{31FCAF7F-982D-4419-95BA-36DFFB39B20B}" destId="{C9CCCFFB-122A-4C03-AB99-323A6CB6FBFB}" srcOrd="2" destOrd="0" presId="urn:microsoft.com/office/officeart/2005/8/layout/chevron1"/>
    <dgm:cxn modelId="{F934165B-4C09-43EA-9DEF-3EDCD1DF7930}" type="presParOf" srcId="{31FCAF7F-982D-4419-95BA-36DFFB39B20B}" destId="{D4AA2CAF-E0A6-4F12-8179-4082B5F0C041}" srcOrd="3" destOrd="0" presId="urn:microsoft.com/office/officeart/2005/8/layout/chevron1"/>
    <dgm:cxn modelId="{492981CC-0327-4283-BB8D-A3E77B50F789}" type="presParOf" srcId="{31FCAF7F-982D-4419-95BA-36DFFB39B20B}" destId="{0E9234CF-705E-4E2F-9C9B-DAD16705C30D}" srcOrd="4" destOrd="0" presId="urn:microsoft.com/office/officeart/2005/8/layout/chevron1"/>
    <dgm:cxn modelId="{CBC2E053-4675-4847-B87F-0BAF419C8FC3}" type="presParOf" srcId="{31FCAF7F-982D-4419-95BA-36DFFB39B20B}" destId="{01A423FF-FF53-4F7B-8B5E-926BEE1828B6}" srcOrd="5" destOrd="0" presId="urn:microsoft.com/office/officeart/2005/8/layout/chevron1"/>
    <dgm:cxn modelId="{59FC269B-EFAE-4E11-9283-CDA4C23B89A5}" type="presParOf" srcId="{31FCAF7F-982D-4419-95BA-36DFFB39B20B}" destId="{7399AEB2-1418-4BFB-A256-6FBA2873559D}" srcOrd="6" destOrd="0" presId="urn:microsoft.com/office/officeart/2005/8/layout/chevron1"/>
    <dgm:cxn modelId="{992EE88B-0883-439A-9E63-880E97F3CA57}" type="presParOf" srcId="{31FCAF7F-982D-4419-95BA-36DFFB39B20B}" destId="{A3D5173E-B49F-4FFF-AE94-50922A7E74EB}" srcOrd="7" destOrd="0" presId="urn:microsoft.com/office/officeart/2005/8/layout/chevron1"/>
    <dgm:cxn modelId="{A9B0343B-99F6-4E58-826F-71679414E867}" type="presParOf" srcId="{31FCAF7F-982D-4419-95BA-36DFFB39B20B}" destId="{452D95C8-7FDA-4E0F-9FB5-318E52538983}" srcOrd="8" destOrd="0" presId="urn:microsoft.com/office/officeart/2005/8/layout/chevron1"/>
    <dgm:cxn modelId="{2B4C7545-CFEC-466B-B997-DB2FC7857E0C}" type="presParOf" srcId="{31FCAF7F-982D-4419-95BA-36DFFB39B20B}" destId="{17DDCFEE-38E1-4E63-AA1F-7FF039E1FC59}" srcOrd="9" destOrd="0" presId="urn:microsoft.com/office/officeart/2005/8/layout/chevron1"/>
    <dgm:cxn modelId="{360E8459-6C1F-44AD-BA12-82DC899CC5C1}" type="presParOf" srcId="{31FCAF7F-982D-4419-95BA-36DFFB39B20B}" destId="{5B2DF28D-2C81-4B72-9C6D-14B3A7F7F0DA}" srcOrd="10" destOrd="0" presId="urn:microsoft.com/office/officeart/2005/8/layout/chevron1"/>
    <dgm:cxn modelId="{29263CB6-7E40-47DA-8E20-02687191A663}" type="presParOf" srcId="{31FCAF7F-982D-4419-95BA-36DFFB39B20B}" destId="{EBA55EC1-F8DD-46C1-9358-EDEED34C33AF}" srcOrd="11" destOrd="0" presId="urn:microsoft.com/office/officeart/2005/8/layout/chevron1"/>
    <dgm:cxn modelId="{101C7941-A46C-46AD-9A2A-D322B7317543}" type="presParOf" srcId="{31FCAF7F-982D-4419-95BA-36DFFB39B20B}" destId="{A3BC5425-7D46-4BD4-BB69-8EC91C4DE432}" srcOrd="1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DE8146-5255-4A40-9768-AB7384D2C28C}">
      <dsp:nvSpPr>
        <dsp:cNvPr id="0" name=""/>
        <dsp:cNvSpPr/>
      </dsp:nvSpPr>
      <dsp:spPr>
        <a:xfrm>
          <a:off x="1738740" y="123462"/>
          <a:ext cx="1016331" cy="652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</a:rPr>
            <a:t>Planification</a:t>
          </a:r>
        </a:p>
      </dsp:txBody>
      <dsp:txXfrm>
        <a:off x="1738740" y="123462"/>
        <a:ext cx="1016331" cy="652855"/>
      </dsp:txXfrm>
    </dsp:sp>
    <dsp:sp modelId="{047376A2-E0A0-41E3-9AAB-3776676C4B50}">
      <dsp:nvSpPr>
        <dsp:cNvPr id="0" name=""/>
        <dsp:cNvSpPr/>
      </dsp:nvSpPr>
      <dsp:spPr>
        <a:xfrm>
          <a:off x="462417" y="-71942"/>
          <a:ext cx="2137799" cy="2137799"/>
        </a:xfrm>
        <a:prstGeom prst="circularArrow">
          <a:avLst>
            <a:gd name="adj1" fmla="val 6896"/>
            <a:gd name="adj2" fmla="val 464883"/>
            <a:gd name="adj3" fmla="val 838632"/>
            <a:gd name="adj4" fmla="val 20757322"/>
            <a:gd name="adj5" fmla="val 804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8C9E1-F296-43B4-B9B0-FA26A366024A}">
      <dsp:nvSpPr>
        <dsp:cNvPr id="0" name=""/>
        <dsp:cNvSpPr/>
      </dsp:nvSpPr>
      <dsp:spPr>
        <a:xfrm>
          <a:off x="1633870" y="1333499"/>
          <a:ext cx="1074009" cy="75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</a:rPr>
            <a:t>Monitoring</a:t>
          </a:r>
        </a:p>
      </dsp:txBody>
      <dsp:txXfrm>
        <a:off x="1633870" y="1333499"/>
        <a:ext cx="1074009" cy="756030"/>
      </dsp:txXfrm>
    </dsp:sp>
    <dsp:sp modelId="{C1CCAFB5-0137-4B47-A8B4-5B594A5792A9}">
      <dsp:nvSpPr>
        <dsp:cNvPr id="0" name=""/>
        <dsp:cNvSpPr/>
      </dsp:nvSpPr>
      <dsp:spPr>
        <a:xfrm>
          <a:off x="463950" y="49675"/>
          <a:ext cx="2137799" cy="2137799"/>
        </a:xfrm>
        <a:prstGeom prst="circularArrow">
          <a:avLst>
            <a:gd name="adj1" fmla="val 6896"/>
            <a:gd name="adj2" fmla="val 464883"/>
            <a:gd name="adj3" fmla="val 6236240"/>
            <a:gd name="adj4" fmla="val 5103992"/>
            <a:gd name="adj5" fmla="val 804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2067A0-48C4-44E7-8CEE-D98917FEF74A}">
      <dsp:nvSpPr>
        <dsp:cNvPr id="0" name=""/>
        <dsp:cNvSpPr/>
      </dsp:nvSpPr>
      <dsp:spPr>
        <a:xfrm>
          <a:off x="162290" y="1230737"/>
          <a:ext cx="1057437" cy="75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chemeClr val="tx1"/>
              </a:solidFill>
            </a:rPr>
            <a:t>Control</a:t>
          </a:r>
        </a:p>
      </dsp:txBody>
      <dsp:txXfrm>
        <a:off x="162290" y="1230737"/>
        <a:ext cx="1057437" cy="756030"/>
      </dsp:txXfrm>
    </dsp:sp>
    <dsp:sp modelId="{C4C469A2-5EC5-4AFC-BDA2-7EF07BAE17D2}">
      <dsp:nvSpPr>
        <dsp:cNvPr id="0" name=""/>
        <dsp:cNvSpPr/>
      </dsp:nvSpPr>
      <dsp:spPr>
        <a:xfrm>
          <a:off x="335517" y="-88299"/>
          <a:ext cx="2137799" cy="2137799"/>
        </a:xfrm>
        <a:prstGeom prst="circularArrow">
          <a:avLst>
            <a:gd name="adj1" fmla="val 6896"/>
            <a:gd name="adj2" fmla="val 464883"/>
            <a:gd name="adj3" fmla="val 11130705"/>
            <a:gd name="adj4" fmla="val 9841845"/>
            <a:gd name="adj5" fmla="val 804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ADD5A9-E589-449B-87C2-556E661F8816}">
      <dsp:nvSpPr>
        <dsp:cNvPr id="0" name=""/>
        <dsp:cNvSpPr/>
      </dsp:nvSpPr>
      <dsp:spPr>
        <a:xfrm>
          <a:off x="92860" y="16032"/>
          <a:ext cx="1310450" cy="75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400" b="0" kern="1200" dirty="0">
              <a:solidFill>
                <a:srgbClr val="C00000"/>
              </a:solidFill>
            </a:rPr>
            <a:t>Analyse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FR" sz="1400" b="0" kern="1200" dirty="0">
              <a:solidFill>
                <a:srgbClr val="C00000"/>
              </a:solidFill>
            </a:rPr>
            <a:t>/ renforcement</a:t>
          </a:r>
        </a:p>
      </dsp:txBody>
      <dsp:txXfrm>
        <a:off x="92860" y="16032"/>
        <a:ext cx="1310450" cy="756030"/>
      </dsp:txXfrm>
    </dsp:sp>
    <dsp:sp modelId="{417ECC51-255C-4FFD-B183-541AEAC32829}">
      <dsp:nvSpPr>
        <dsp:cNvPr id="0" name=""/>
        <dsp:cNvSpPr/>
      </dsp:nvSpPr>
      <dsp:spPr>
        <a:xfrm>
          <a:off x="503414" y="-70292"/>
          <a:ext cx="2137799" cy="2137799"/>
        </a:xfrm>
        <a:prstGeom prst="circularArrow">
          <a:avLst>
            <a:gd name="adj1" fmla="val 6896"/>
            <a:gd name="adj2" fmla="val 464883"/>
            <a:gd name="adj3" fmla="val 16678841"/>
            <a:gd name="adj4" fmla="val 15557239"/>
            <a:gd name="adj5" fmla="val 804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2B4BEC-FA1D-490A-AEAB-C69BF55DE542}">
      <dsp:nvSpPr>
        <dsp:cNvPr id="0" name=""/>
        <dsp:cNvSpPr/>
      </dsp:nvSpPr>
      <dsp:spPr>
        <a:xfrm>
          <a:off x="0" y="309777"/>
          <a:ext cx="1454137" cy="517058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tx1"/>
              </a:solidFill>
            </a:rPr>
            <a:t>Introduction de la notion</a:t>
          </a:r>
        </a:p>
      </dsp:txBody>
      <dsp:txXfrm>
        <a:off x="258529" y="309777"/>
        <a:ext cx="937079" cy="517058"/>
      </dsp:txXfrm>
    </dsp:sp>
    <dsp:sp modelId="{C9CCCFFB-122A-4C03-AB99-323A6CB6FBFB}">
      <dsp:nvSpPr>
        <dsp:cNvPr id="0" name=""/>
        <dsp:cNvSpPr/>
      </dsp:nvSpPr>
      <dsp:spPr>
        <a:xfrm>
          <a:off x="1296741" y="309777"/>
          <a:ext cx="1365914" cy="517058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tx1"/>
              </a:solidFill>
            </a:rPr>
            <a:t>(phase de recherche)</a:t>
          </a:r>
        </a:p>
      </dsp:txBody>
      <dsp:txXfrm>
        <a:off x="1555270" y="309777"/>
        <a:ext cx="848856" cy="517058"/>
      </dsp:txXfrm>
    </dsp:sp>
    <dsp:sp modelId="{0E9234CF-705E-4E2F-9C9B-DAD16705C30D}">
      <dsp:nvSpPr>
        <dsp:cNvPr id="0" name=""/>
        <dsp:cNvSpPr/>
      </dsp:nvSpPr>
      <dsp:spPr>
        <a:xfrm>
          <a:off x="2533391" y="309777"/>
          <a:ext cx="1442374" cy="517058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tx1"/>
              </a:solidFill>
            </a:rPr>
            <a:t>Institution-nalisation, règle</a:t>
          </a:r>
        </a:p>
      </dsp:txBody>
      <dsp:txXfrm>
        <a:off x="2791920" y="309777"/>
        <a:ext cx="925316" cy="517058"/>
      </dsp:txXfrm>
    </dsp:sp>
    <dsp:sp modelId="{7399AEB2-1418-4BFB-A256-6FBA2873559D}">
      <dsp:nvSpPr>
        <dsp:cNvPr id="0" name=""/>
        <dsp:cNvSpPr/>
      </dsp:nvSpPr>
      <dsp:spPr>
        <a:xfrm>
          <a:off x="3864602" y="320413"/>
          <a:ext cx="1292647" cy="517058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tx1"/>
              </a:solidFill>
            </a:rPr>
            <a:t>Entraine-ment</a:t>
          </a:r>
          <a:endParaRPr lang="fr-FR" sz="1400" kern="1200" dirty="0">
            <a:solidFill>
              <a:schemeClr val="tx1"/>
            </a:solidFill>
          </a:endParaRPr>
        </a:p>
      </dsp:txBody>
      <dsp:txXfrm>
        <a:off x="4123131" y="320413"/>
        <a:ext cx="775589" cy="517058"/>
      </dsp:txXfrm>
    </dsp:sp>
    <dsp:sp modelId="{452D95C8-7FDA-4E0F-9FB5-318E52538983}">
      <dsp:nvSpPr>
        <dsp:cNvPr id="0" name=""/>
        <dsp:cNvSpPr/>
      </dsp:nvSpPr>
      <dsp:spPr>
        <a:xfrm>
          <a:off x="5041045" y="320578"/>
          <a:ext cx="1480326" cy="517058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tx1"/>
              </a:solidFill>
            </a:rPr>
            <a:t>(régulation)</a:t>
          </a:r>
        </a:p>
      </dsp:txBody>
      <dsp:txXfrm>
        <a:off x="5299574" y="320578"/>
        <a:ext cx="963268" cy="517058"/>
      </dsp:txXfrm>
    </dsp:sp>
    <dsp:sp modelId="{5B2DF28D-2C81-4B72-9C6D-14B3A7F7F0DA}">
      <dsp:nvSpPr>
        <dsp:cNvPr id="0" name=""/>
        <dsp:cNvSpPr/>
      </dsp:nvSpPr>
      <dsp:spPr>
        <a:xfrm>
          <a:off x="6392107" y="320578"/>
          <a:ext cx="1492218" cy="517058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chemeClr val="tx1"/>
              </a:solidFill>
            </a:rPr>
            <a:t>Evaluation certificative</a:t>
          </a:r>
        </a:p>
      </dsp:txBody>
      <dsp:txXfrm>
        <a:off x="6650636" y="320578"/>
        <a:ext cx="975160" cy="517058"/>
      </dsp:txXfrm>
    </dsp:sp>
    <dsp:sp modelId="{A3BC5425-7D46-4BD4-BB69-8EC91C4DE432}">
      <dsp:nvSpPr>
        <dsp:cNvPr id="0" name=""/>
        <dsp:cNvSpPr/>
      </dsp:nvSpPr>
      <dsp:spPr>
        <a:xfrm>
          <a:off x="7755061" y="320578"/>
          <a:ext cx="1292647" cy="517058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tx1"/>
              </a:solidFill>
            </a:rPr>
            <a:t>(remédia-tion)</a:t>
          </a:r>
        </a:p>
      </dsp:txBody>
      <dsp:txXfrm>
        <a:off x="8013590" y="320578"/>
        <a:ext cx="775589" cy="517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7FA2240-01DB-B3A8-AC5D-DDF5BA2722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947CEE8-C991-8C38-9A24-7CCA583144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7D260-711B-48F5-9B1D-A46575C31F5C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73B87DB-BB21-B178-7983-DCA14A2A13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ABBCD5-E878-994F-DECF-603A306E0E9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B2610-4285-41E8-95F2-072FC5AF684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4980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24EA0-8394-4FAA-BD46-42D5445555D4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4C1C8-2B91-435E-B3A6-2A721C8189DC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0753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58269F-0B70-AF16-23A0-0941964CC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83ADA4-7E1E-8D21-1085-C386004668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BA3BD1-2F6B-8A38-0D66-0212F0E8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B84705-610B-31C3-559F-63D69ACE0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5E351E-8BD6-4F17-2376-DD9DC395A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963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B01072-1703-4A5D-FE08-427C46746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685894-E1DF-84F0-F124-AC2CCED5D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4D0A52-8C58-566C-6305-565ED4C172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96DCBC-E851-A330-810C-50530F66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6ED997-430C-631E-07B5-F70F8F35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829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371DC15-A0BF-578A-589F-E11A819A36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973CE83-B470-68DE-36B2-FCF735F3F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0B56BD-2EA4-B31C-DEF9-A9C57A60FD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B5A5CA-F213-F65D-E576-F76E2084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A2A176-12E4-07E1-1DAF-EE4B6F8EC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5070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106908-4734-964C-AE77-E6E43545C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4BBA7C-F501-2F29-6855-A76EA66571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151309-C9AD-9AC7-3F27-27AD7F7A7D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55DF14-F0D2-CEC6-648C-C29F9D989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D73EC0-714A-65C2-0038-56786406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2095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917FEE-D19D-1E22-4959-9B7DD812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751026-7045-FA25-090F-3F7FF2546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AA021C-4FA2-B921-69AF-7C0809361C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A3DE18-15B1-D00A-170F-34BB8DD95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3A790D-8BE4-DDA2-08D5-5010B2779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1102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55E70B-1326-F770-0A1A-B2D33581F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8B1AC3-20C0-FF67-0955-D07162207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D4C5A4-F00E-2930-0EE6-E7EAA662B5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DDC6B5-5B86-B9A6-2B39-54C8D552E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1E4D0E-AF18-850C-86DD-AA1B3724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7429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CB96-4FC9-9FDE-A276-FAFFA5382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E2D955-3B14-40EB-744B-58451DFB75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EBB3960-4AA0-CBCE-EC7E-41B38B333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19FBCF-0FF7-EA08-2859-6FB1929070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2B71D1-AE4D-57A1-3B74-876808594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AD5572-C58A-F9D3-2FC7-5DE459939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4072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D8FC6-35CE-03DF-D515-D3D9A49DE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EECDD4-56FA-6D16-B466-282D8CDE6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080B3B-0016-7337-7C86-0AB6AA45A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4ABC0B8-B7E9-55BF-2A11-13FE641E6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CC15C68-055C-1AA7-3D99-96416EA295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7E87FD7-3E08-CB95-0B1E-6E8B7B0945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8D2D462-F700-1C0F-3696-6CDAFC9B4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58DD41F-FAF1-4692-1803-AEB8E5AE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6447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0113C5-8254-7CF8-4B79-75E60716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A47F217-2BD1-22BB-2A59-F5BED2A378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C81D504-EF4C-0F0F-9CAC-CB7BEA7A9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93F549-80AB-0D5D-B5DC-BD36AFB2F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37540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630901C-852D-DA0C-207E-A8A77D4B24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47556" y="6171605"/>
            <a:ext cx="2548444" cy="49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72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CA3BC7-2093-B214-E7A9-D3272F395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555B14-DF42-65B7-B5D2-1A23D5EA8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EC4647-8CBF-ECD2-5FBF-9977FAF27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C71FC8-11A1-1FB1-0808-72122D1B53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C40FBE-3BDE-D213-2C29-074BBD75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F42289-6F5B-160C-778B-0B37CF96F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5098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0EAA0E-3796-80AE-036B-4D12E39ED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CCA82F-ECAE-5A79-0067-6643C5BAB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5BB48C-C330-4E03-BDB8-EB4DC57F8B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73AA74-6AF2-6055-6FF0-E55611147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D5300A-BCB5-2C6F-D628-F8CA6A9A4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4573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CB21F-BF6A-8B7D-5CC4-DA5704435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166A0FE-1522-6F44-0EF9-09FEAA9EA4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E4914B-E866-AE40-2553-65C121D9A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A8D3AC-AB1B-42FC-4C7E-C653F724E3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64627F-A803-3ADD-BD2E-313A93575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BEE605-36F5-E88B-8468-B2E96BAB2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20763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43C488-1D12-66AF-1970-C5D411928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25E2380-AADF-0D64-60D8-2545345F9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A576B4-A17A-D1F1-EB54-39AF192E9F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55FE28-CD09-20C9-CA91-5672D386D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7793C2-E939-9F7F-1748-B7BF3A54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8505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2283815-D1F0-9C19-D13A-F41026CAF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D8032A-1BD6-98D1-02B4-9C28BA12A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EDD5FA-60AE-1CB5-7FB2-B0E60B01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3B585A-B357-F34F-AE47-FDE4F36E00C1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47FAE6-35DB-9CBA-27AE-B79CD4085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A971BC-74F2-D258-1B64-D76D4E3CA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106B06-D4F8-F34C-A78D-FB9DFF609DB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86547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447" y="945478"/>
            <a:ext cx="2514748" cy="86196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423333" y="82551"/>
            <a:ext cx="2042584" cy="560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349790"/>
            <a:ext cx="10363200" cy="2912147"/>
          </a:xfrm>
          <a:prstGeom prst="rect">
            <a:avLst/>
          </a:prstGeom>
        </p:spPr>
        <p:txBody>
          <a:bodyPr anchor="ctr"/>
          <a:lstStyle>
            <a:lvl1pPr algn="ctr">
              <a:defRPr sz="5333">
                <a:solidFill>
                  <a:srgbClr val="252E44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5261938"/>
            <a:ext cx="8534400" cy="7537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cxnSp>
        <p:nvCxnSpPr>
          <p:cNvPr id="13" name="Connecteur droit 12"/>
          <p:cNvCxnSpPr>
            <a:stCxn id="2" idx="1"/>
          </p:cNvCxnSpPr>
          <p:nvPr userDrawn="1"/>
        </p:nvCxnSpPr>
        <p:spPr>
          <a:xfrm flipH="1" flipV="1">
            <a:off x="3" y="3800476"/>
            <a:ext cx="914399" cy="5389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 userDrawn="1"/>
        </p:nvCxnSpPr>
        <p:spPr>
          <a:xfrm flipH="1" flipV="1">
            <a:off x="11277602" y="3800476"/>
            <a:ext cx="914399" cy="5389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10149416" y="1"/>
            <a:ext cx="2042584" cy="6429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3C0271B-0B08-9526-72DB-0A01FE57461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6980" y="694701"/>
            <a:ext cx="442912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7B0131FB-27B9-F268-C8BF-BFE6643510C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45198" y="784369"/>
            <a:ext cx="2885009" cy="586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914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117" y="1346202"/>
            <a:ext cx="3119120" cy="1069116"/>
          </a:xfrm>
          <a:prstGeom prst="rect">
            <a:avLst/>
          </a:prstGeom>
        </p:spPr>
      </p:pic>
      <p:sp>
        <p:nvSpPr>
          <p:cNvPr id="4" name="Espace réservé du pied de page 3"/>
          <p:cNvSpPr txBox="1">
            <a:spLocks noGrp="1"/>
          </p:cNvSpPr>
          <p:nvPr/>
        </p:nvSpPr>
        <p:spPr bwMode="auto">
          <a:xfrm>
            <a:off x="4447118" y="1158876"/>
            <a:ext cx="5492749" cy="4810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1333" b="1" dirty="0">
                <a:solidFill>
                  <a:srgbClr val="FFFFFF"/>
                </a:solidFill>
                <a:latin typeface="Verdana" charset="0"/>
                <a:cs typeface="Arial" charset="0"/>
              </a:rPr>
              <a:t>TITRE DE LA PRÉSENTATION</a:t>
            </a:r>
          </a:p>
          <a:p>
            <a:pPr eaLnBrk="1" hangingPunct="1">
              <a:defRPr/>
            </a:pPr>
            <a:r>
              <a:rPr lang="fr-FR" sz="1333" b="1" dirty="0">
                <a:solidFill>
                  <a:srgbClr val="FFFFFF"/>
                </a:solidFill>
                <a:latin typeface="Verdana" charset="0"/>
                <a:cs typeface="Arial" charset="0"/>
              </a:rPr>
              <a:t>&gt; TITRE DE LA PARTIE</a:t>
            </a:r>
          </a:p>
        </p:txBody>
      </p:sp>
      <p:cxnSp>
        <p:nvCxnSpPr>
          <p:cNvPr id="5" name="Connecteur droit 4"/>
          <p:cNvCxnSpPr/>
          <p:nvPr userDrawn="1"/>
        </p:nvCxnSpPr>
        <p:spPr>
          <a:xfrm flipH="1">
            <a:off x="0" y="3800475"/>
            <a:ext cx="12192000" cy="0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423334" y="82551"/>
            <a:ext cx="2110317" cy="560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4116192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2906328"/>
            <a:ext cx="10363200" cy="180662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5333" b="1" cap="none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pied de page 14"/>
          <p:cNvSpPr>
            <a:spLocks noGrp="1"/>
          </p:cNvSpPr>
          <p:nvPr>
            <p:ph type="ftr" sz="quarter" idx="10"/>
          </p:nvPr>
        </p:nvSpPr>
        <p:spPr>
          <a:xfrm>
            <a:off x="2317753" y="169864"/>
            <a:ext cx="7556500" cy="401637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F9160-95F5-3A43-8F66-4DB16E9435E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9074020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F2CC0-D350-5C4F-A4A1-96870235687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69789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B8CA6A4-80A8-0BB8-5903-CA8DF78DF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198" y="0"/>
            <a:ext cx="2223527" cy="67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3A5BD278-6D20-209C-C7DD-8BDD323EFB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67746" y="116950"/>
            <a:ext cx="2393339" cy="48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1696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07555-CBA5-0047-88BE-4AF3BB82ECE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44927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2" y="1600201"/>
            <a:ext cx="4989292" cy="4525963"/>
          </a:xfrm>
        </p:spPr>
        <p:txBody>
          <a:bodyPr lIns="0" tIns="0" rIns="0" bIns="0">
            <a:noAutofit/>
          </a:bodyPr>
          <a:lstStyle>
            <a:lvl1pPr>
              <a:defRPr sz="1867"/>
            </a:lvl1pPr>
            <a:lvl2pPr>
              <a:defRPr sz="1867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2" y="1600201"/>
            <a:ext cx="4989292" cy="4525963"/>
          </a:xfrm>
        </p:spPr>
        <p:txBody>
          <a:bodyPr lIns="0" rIns="0" bIns="0">
            <a:noAutofit/>
          </a:bodyPr>
          <a:lstStyle>
            <a:lvl1pPr>
              <a:defRPr sz="1867"/>
            </a:lvl1pPr>
            <a:lvl2pPr>
              <a:defRPr sz="1867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E08B6-E9BE-D942-B2DA-2F979D28175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2442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>
            <a:noAutofit/>
          </a:bodyPr>
          <a:lstStyle>
            <a:lvl1pPr marL="0" indent="0">
              <a:buNone/>
              <a:defRPr sz="18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1867"/>
            </a:lvl1pPr>
            <a:lvl2pPr>
              <a:defRPr sz="1867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>
            <a:noAutofit/>
          </a:bodyPr>
          <a:lstStyle>
            <a:lvl1pPr marL="0" indent="0">
              <a:buNone/>
              <a:defRPr sz="18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>
            <a:normAutofit/>
          </a:bodyPr>
          <a:lstStyle>
            <a:lvl1pPr>
              <a:defRPr sz="1867"/>
            </a:lvl1pPr>
            <a:lvl2pPr>
              <a:defRPr sz="1867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1" name="Titr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8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FB542-72F1-AF43-9406-37DC7932295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8261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5A027-3801-5990-DE9E-85D0614BB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CDE834-6703-B943-3AA9-9440DF4A7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95619D-19E5-D83C-A687-1F4F388063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C057FD-3924-9D7D-7B3D-197B0DA0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704A3A-6E46-C29E-4244-D2724E0AD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64093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8FC03-F3A1-944C-90A9-4E4D12AE8EC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52022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4C39F-01C2-E142-A242-98DFD306E14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4" name="Rectangle 3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1290354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2" y="688019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688019"/>
            <a:ext cx="6815667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2" y="1850070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ED241-2EF3-2448-8305-7DDC6310DFD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56561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fr-FR" noProof="0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8FF6B-AE4E-AB4B-9894-DA3A29CB252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717694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Titr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1F4D6-7F2B-FE4B-9B8A-79743AC18E7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1399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782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" name="Titre vertical 19"/>
          <p:cNvSpPr>
            <a:spLocks noGrp="1"/>
          </p:cNvSpPr>
          <p:nvPr>
            <p:ph type="title" orient="vert"/>
          </p:nvPr>
        </p:nvSpPr>
        <p:spPr>
          <a:xfrm>
            <a:off x="8863221" y="782639"/>
            <a:ext cx="2437124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13332-21D9-6C4F-AB50-7D40A53C185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7" name="Connecteur droit 6"/>
          <p:cNvCxnSpPr/>
          <p:nvPr userDrawn="1"/>
        </p:nvCxnSpPr>
        <p:spPr>
          <a:xfrm flipV="1">
            <a:off x="11188700" y="449538"/>
            <a:ext cx="0" cy="455613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80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7DC0F6-3A18-1123-8AC2-CF4FB8646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899358-455E-FA83-75A4-98DB8CE2D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AD8A8D-B8A6-5C85-F5BB-CBE4525FD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DE9FBC-796F-3785-45F7-DFB6F4382F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C382A54-7657-A484-B881-940A4362D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110C79-BB1F-8ACC-DDFF-8C2A8BC7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2142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0DC9DA-CC2D-3CC4-59CF-16F0A765C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62D27D-9FE4-AD95-9A65-38C1B67B8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97B29A-CA97-B1ED-FFEA-BBC4B8FE2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505486-B613-24FD-94AE-8C33C05D9F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0852CEA-A84F-5F0B-3B2B-0AEBC068F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31C212-F1D5-9691-F55B-C3128E379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5EA5B2D-FB08-4533-0D32-410B00D8F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B40EE02-B1F0-C400-FC9E-914E00C0E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3867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B552C1-9D50-6EE8-791A-D4E356447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9AFECE5-CE4D-F19E-8FE2-2394200E00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86DA20-7DFE-61D5-649C-30082A85B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A8F4D5-D5B7-FC7F-A4E0-DD584905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670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D93901E-2A43-7BFF-62BF-68B6F62D92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1074971-B071-E233-7330-2290C87C6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DF92418-AA4B-71EB-4EF9-39805D84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34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7DA9F4-4CD9-54EA-9D74-8F7ECEB30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833ADA-1C7B-FBCC-E5CC-8D20F3DD8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1A6A03C-7ED8-C855-175B-7BF4F81CC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C77605-F1D5-F2FC-EAC5-6D191538A5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470F35-7582-0399-9699-80929C89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E4274C-DDCA-C8F8-39AE-400E56C28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4934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2EF905-1979-630A-6365-C8A419EC7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5A1543E-38A2-8E6C-780D-B6502C6F93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3550AA-276A-81F3-86EE-6C70E1695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D55625-D244-F45D-FE8C-978BE65927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D95304-410C-1642-9D42-6563E54A7562}" type="datetimeFigureOut">
              <a:rPr lang="fr-FR" smtClean="0"/>
              <a:t>03/05/2024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599AC9-7C15-A6CA-1871-25706AB00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F8BC7D-58CE-A7E6-2BF7-4E19F9343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A2FC905-3019-F14D-A6A0-28CD272DF6E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734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925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369C100-F532-510F-1F1A-908A7DC2D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30AA24-DDFE-1ED7-8E15-16E6D7B79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3E081D16-D429-F1F6-7362-BA575006693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12" y="5840670"/>
            <a:ext cx="12192012" cy="1031359"/>
            <a:chOff x="0" y="5826640"/>
            <a:chExt cx="12192000" cy="103136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B99A62A-CD7F-EC70-7332-40268689A176}"/>
                </a:ext>
              </a:extLst>
            </p:cNvPr>
            <p:cNvSpPr/>
            <p:nvPr/>
          </p:nvSpPr>
          <p:spPr>
            <a:xfrm>
              <a:off x="0" y="5826640"/>
              <a:ext cx="12192000" cy="10313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1C2450FC-6770-E495-901F-817E171352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457889" y="6059703"/>
              <a:ext cx="4608000" cy="798297"/>
            </a:xfrm>
            <a:prstGeom prst="rect">
              <a:avLst/>
            </a:prstGeom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611497BA-F327-C131-5366-9A9555DCBE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7088" y="6161981"/>
              <a:ext cx="674820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1617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145661"/>
            <a:ext cx="1351620" cy="463284"/>
          </a:xfrm>
          <a:prstGeom prst="rect">
            <a:avLst/>
          </a:prstGeom>
        </p:spPr>
      </p:pic>
      <p:grpSp>
        <p:nvGrpSpPr>
          <p:cNvPr id="22" name="Group 9"/>
          <p:cNvGrpSpPr>
            <a:grpSpLocks/>
          </p:cNvGrpSpPr>
          <p:nvPr/>
        </p:nvGrpSpPr>
        <p:grpSpPr bwMode="auto">
          <a:xfrm rot="5400000">
            <a:off x="-2067133" y="3028528"/>
            <a:ext cx="5915300" cy="1343085"/>
            <a:chOff x="3353" y="7829"/>
            <a:chExt cx="5198" cy="1180"/>
          </a:xfrm>
          <a:solidFill>
            <a:srgbClr val="E7E8E8"/>
          </a:solidFill>
        </p:grpSpPr>
        <p:sp>
          <p:nvSpPr>
            <p:cNvPr id="23" name="Freeform 10"/>
            <p:cNvSpPr>
              <a:spLocks/>
            </p:cNvSpPr>
            <p:nvPr/>
          </p:nvSpPr>
          <p:spPr bwMode="auto">
            <a:xfrm>
              <a:off x="3353" y="7829"/>
              <a:ext cx="5198" cy="1180"/>
            </a:xfrm>
            <a:custGeom>
              <a:avLst/>
              <a:gdLst>
                <a:gd name="T0" fmla="+- 0 3410 3353"/>
                <a:gd name="T1" fmla="*/ T0 w 5198"/>
                <a:gd name="T2" fmla="+- 0 7831 7829"/>
                <a:gd name="T3" fmla="*/ 7831 h 1180"/>
                <a:gd name="T4" fmla="+- 0 3358 3353"/>
                <a:gd name="T5" fmla="*/ T4 w 5198"/>
                <a:gd name="T6" fmla="+- 0 7907 7829"/>
                <a:gd name="T7" fmla="*/ 7907 h 1180"/>
                <a:gd name="T8" fmla="+- 0 3356 3353"/>
                <a:gd name="T9" fmla="*/ T8 w 5198"/>
                <a:gd name="T10" fmla="+- 0 7989 7829"/>
                <a:gd name="T11" fmla="*/ 7989 h 1180"/>
                <a:gd name="T12" fmla="+- 0 3430 3353"/>
                <a:gd name="T13" fmla="*/ T12 w 5198"/>
                <a:gd name="T14" fmla="+- 0 8103 7829"/>
                <a:gd name="T15" fmla="*/ 8103 h 1180"/>
                <a:gd name="T16" fmla="+- 0 3464 3353"/>
                <a:gd name="T17" fmla="*/ T16 w 5198"/>
                <a:gd name="T18" fmla="+- 0 8133 7829"/>
                <a:gd name="T19" fmla="*/ 8133 h 1180"/>
                <a:gd name="T20" fmla="+- 0 3499 3353"/>
                <a:gd name="T21" fmla="*/ T20 w 5198"/>
                <a:gd name="T22" fmla="+- 0 8163 7829"/>
                <a:gd name="T23" fmla="*/ 8163 h 1180"/>
                <a:gd name="T24" fmla="+- 0 3522 3353"/>
                <a:gd name="T25" fmla="*/ T24 w 5198"/>
                <a:gd name="T26" fmla="+- 0 8181 7829"/>
                <a:gd name="T27" fmla="*/ 8181 h 1180"/>
                <a:gd name="T28" fmla="+- 0 3547 3353"/>
                <a:gd name="T29" fmla="*/ T28 w 5198"/>
                <a:gd name="T30" fmla="+- 0 8201 7829"/>
                <a:gd name="T31" fmla="*/ 8201 h 1180"/>
                <a:gd name="T32" fmla="+- 0 3575 3353"/>
                <a:gd name="T33" fmla="*/ T32 w 5198"/>
                <a:gd name="T34" fmla="+- 0 8223 7829"/>
                <a:gd name="T35" fmla="*/ 8223 h 1180"/>
                <a:gd name="T36" fmla="+- 0 3605 3353"/>
                <a:gd name="T37" fmla="*/ T36 w 5198"/>
                <a:gd name="T38" fmla="+- 0 8245 7829"/>
                <a:gd name="T39" fmla="*/ 8245 h 1180"/>
                <a:gd name="T40" fmla="+- 0 3674 3353"/>
                <a:gd name="T41" fmla="*/ T40 w 5198"/>
                <a:gd name="T42" fmla="+- 0 8293 7829"/>
                <a:gd name="T43" fmla="*/ 8293 h 1180"/>
                <a:gd name="T44" fmla="+- 0 3732 3353"/>
                <a:gd name="T45" fmla="*/ T44 w 5198"/>
                <a:gd name="T46" fmla="+- 0 8331 7829"/>
                <a:gd name="T47" fmla="*/ 8331 h 1180"/>
                <a:gd name="T48" fmla="+- 0 3775 3353"/>
                <a:gd name="T49" fmla="*/ T48 w 5198"/>
                <a:gd name="T50" fmla="+- 0 8357 7829"/>
                <a:gd name="T51" fmla="*/ 8357 h 1180"/>
                <a:gd name="T52" fmla="+- 0 3970 3353"/>
                <a:gd name="T53" fmla="*/ T52 w 5198"/>
                <a:gd name="T54" fmla="+- 0 8473 7829"/>
                <a:gd name="T55" fmla="*/ 8473 h 1180"/>
                <a:gd name="T56" fmla="+- 0 4039 3353"/>
                <a:gd name="T57" fmla="*/ T56 w 5198"/>
                <a:gd name="T58" fmla="+- 0 8511 7829"/>
                <a:gd name="T59" fmla="*/ 8511 h 1180"/>
                <a:gd name="T60" fmla="+- 0 4420 3353"/>
                <a:gd name="T61" fmla="*/ T60 w 5198"/>
                <a:gd name="T62" fmla="+- 0 8697 7829"/>
                <a:gd name="T63" fmla="*/ 8697 h 1180"/>
                <a:gd name="T64" fmla="+- 0 4801 3353"/>
                <a:gd name="T65" fmla="*/ T64 w 5198"/>
                <a:gd name="T66" fmla="+- 0 8841 7829"/>
                <a:gd name="T67" fmla="*/ 8841 h 1180"/>
                <a:gd name="T68" fmla="+- 0 5012 3353"/>
                <a:gd name="T69" fmla="*/ T68 w 5198"/>
                <a:gd name="T70" fmla="+- 0 8899 7829"/>
                <a:gd name="T71" fmla="*/ 8899 h 1180"/>
                <a:gd name="T72" fmla="+- 0 5154 3353"/>
                <a:gd name="T73" fmla="*/ T72 w 5198"/>
                <a:gd name="T74" fmla="+- 0 8933 7829"/>
                <a:gd name="T75" fmla="*/ 8933 h 1180"/>
                <a:gd name="T76" fmla="+- 0 5225 3353"/>
                <a:gd name="T77" fmla="*/ T76 w 5198"/>
                <a:gd name="T78" fmla="+- 0 8947 7829"/>
                <a:gd name="T79" fmla="*/ 8947 h 1180"/>
                <a:gd name="T80" fmla="+- 0 5408 3353"/>
                <a:gd name="T81" fmla="*/ T80 w 5198"/>
                <a:gd name="T82" fmla="+- 0 8975 7829"/>
                <a:gd name="T83" fmla="*/ 8975 h 1180"/>
                <a:gd name="T84" fmla="+- 0 5559 3353"/>
                <a:gd name="T85" fmla="*/ T84 w 5198"/>
                <a:gd name="T86" fmla="+- 0 8993 7829"/>
                <a:gd name="T87" fmla="*/ 8993 h 1180"/>
                <a:gd name="T88" fmla="+- 0 5636 3353"/>
                <a:gd name="T89" fmla="*/ T88 w 5198"/>
                <a:gd name="T90" fmla="+- 0 8999 7829"/>
                <a:gd name="T91" fmla="*/ 8999 h 1180"/>
                <a:gd name="T92" fmla="+- 0 6077 3353"/>
                <a:gd name="T93" fmla="*/ T92 w 5198"/>
                <a:gd name="T94" fmla="+- 0 9009 7829"/>
                <a:gd name="T95" fmla="*/ 9009 h 1180"/>
                <a:gd name="T96" fmla="+- 0 6506 3353"/>
                <a:gd name="T97" fmla="*/ T96 w 5198"/>
                <a:gd name="T98" fmla="+- 0 8975 7829"/>
                <a:gd name="T99" fmla="*/ 8975 h 1180"/>
                <a:gd name="T100" fmla="+- 0 6690 3353"/>
                <a:gd name="T101" fmla="*/ T100 w 5198"/>
                <a:gd name="T102" fmla="+- 0 8943 7829"/>
                <a:gd name="T103" fmla="*/ 8943 h 1180"/>
                <a:gd name="T104" fmla="+- 0 6903 3353"/>
                <a:gd name="T105" fmla="*/ T104 w 5198"/>
                <a:gd name="T106" fmla="+- 0 8897 7829"/>
                <a:gd name="T107" fmla="*/ 8897 h 1180"/>
                <a:gd name="T108" fmla="+- 0 7179 3353"/>
                <a:gd name="T109" fmla="*/ T108 w 5198"/>
                <a:gd name="T110" fmla="+- 0 8813 7829"/>
                <a:gd name="T111" fmla="*/ 8813 h 1180"/>
                <a:gd name="T112" fmla="+- 0 7247 3353"/>
                <a:gd name="T113" fmla="*/ T112 w 5198"/>
                <a:gd name="T114" fmla="+- 0 8789 7829"/>
                <a:gd name="T115" fmla="*/ 8789 h 1180"/>
                <a:gd name="T116" fmla="+- 0 7348 3353"/>
                <a:gd name="T117" fmla="*/ T116 w 5198"/>
                <a:gd name="T118" fmla="+- 0 8751 7829"/>
                <a:gd name="T119" fmla="*/ 8751 h 1180"/>
                <a:gd name="T120" fmla="+- 0 7448 3353"/>
                <a:gd name="T121" fmla="*/ T120 w 5198"/>
                <a:gd name="T122" fmla="+- 0 8711 7829"/>
                <a:gd name="T123" fmla="*/ 8711 h 1180"/>
                <a:gd name="T124" fmla="+- 0 7515 3353"/>
                <a:gd name="T125" fmla="*/ T124 w 5198"/>
                <a:gd name="T126" fmla="+- 0 8681 7829"/>
                <a:gd name="T127" fmla="*/ 8681 h 1180"/>
                <a:gd name="T128" fmla="+- 0 7825 3353"/>
                <a:gd name="T129" fmla="*/ T128 w 5198"/>
                <a:gd name="T130" fmla="+- 0 8529 7829"/>
                <a:gd name="T131" fmla="*/ 8529 h 1180"/>
                <a:gd name="T132" fmla="+- 0 5856 3353"/>
                <a:gd name="T133" fmla="*/ T132 w 5198"/>
                <a:gd name="T134" fmla="+- 0 8483 7829"/>
                <a:gd name="T135" fmla="*/ 8483 h 1180"/>
                <a:gd name="T136" fmla="+- 0 5759 3353"/>
                <a:gd name="T137" fmla="*/ T136 w 5198"/>
                <a:gd name="T138" fmla="+- 0 8481 7829"/>
                <a:gd name="T139" fmla="*/ 8481 h 1180"/>
                <a:gd name="T140" fmla="+- 0 5616 3353"/>
                <a:gd name="T141" fmla="*/ T140 w 5198"/>
                <a:gd name="T142" fmla="+- 0 8473 7829"/>
                <a:gd name="T143" fmla="*/ 8473 h 1180"/>
                <a:gd name="T144" fmla="+- 0 5428 3353"/>
                <a:gd name="T145" fmla="*/ T144 w 5198"/>
                <a:gd name="T146" fmla="+- 0 8455 7829"/>
                <a:gd name="T147" fmla="*/ 8455 h 1180"/>
                <a:gd name="T148" fmla="+- 0 5290 3353"/>
                <a:gd name="T149" fmla="*/ T148 w 5198"/>
                <a:gd name="T150" fmla="+- 0 8439 7829"/>
                <a:gd name="T151" fmla="*/ 8439 h 1180"/>
                <a:gd name="T152" fmla="+- 0 5199 3353"/>
                <a:gd name="T153" fmla="*/ T152 w 5198"/>
                <a:gd name="T154" fmla="+- 0 8425 7829"/>
                <a:gd name="T155" fmla="*/ 8425 h 1180"/>
                <a:gd name="T156" fmla="+- 0 5065 3353"/>
                <a:gd name="T157" fmla="*/ T156 w 5198"/>
                <a:gd name="T158" fmla="+- 0 8399 7829"/>
                <a:gd name="T159" fmla="*/ 8399 h 1180"/>
                <a:gd name="T160" fmla="+- 0 4934 3353"/>
                <a:gd name="T161" fmla="*/ T160 w 5198"/>
                <a:gd name="T162" fmla="+- 0 8371 7829"/>
                <a:gd name="T163" fmla="*/ 8371 h 1180"/>
                <a:gd name="T164" fmla="+- 0 4729 3353"/>
                <a:gd name="T165" fmla="*/ T164 w 5198"/>
                <a:gd name="T166" fmla="+- 0 8323 7829"/>
                <a:gd name="T167" fmla="*/ 8323 h 1180"/>
                <a:gd name="T168" fmla="+- 0 4509 3353"/>
                <a:gd name="T169" fmla="*/ T168 w 5198"/>
                <a:gd name="T170" fmla="+- 0 8263 7829"/>
                <a:gd name="T171" fmla="*/ 8263 h 1180"/>
                <a:gd name="T172" fmla="+- 0 4408 3353"/>
                <a:gd name="T173" fmla="*/ T172 w 5198"/>
                <a:gd name="T174" fmla="+- 0 8231 7829"/>
                <a:gd name="T175" fmla="*/ 8231 h 1180"/>
                <a:gd name="T176" fmla="+- 0 4345 3353"/>
                <a:gd name="T177" fmla="*/ T176 w 5198"/>
                <a:gd name="T178" fmla="+- 0 8209 7829"/>
                <a:gd name="T179" fmla="*/ 8209 h 1180"/>
                <a:gd name="T180" fmla="+- 0 4284 3353"/>
                <a:gd name="T181" fmla="*/ T180 w 5198"/>
                <a:gd name="T182" fmla="+- 0 8187 7829"/>
                <a:gd name="T183" fmla="*/ 8187 h 1180"/>
                <a:gd name="T184" fmla="+- 0 4225 3353"/>
                <a:gd name="T185" fmla="*/ T184 w 5198"/>
                <a:gd name="T186" fmla="+- 0 8165 7829"/>
                <a:gd name="T187" fmla="*/ 8165 h 1180"/>
                <a:gd name="T188" fmla="+- 0 4138 3353"/>
                <a:gd name="T189" fmla="*/ T188 w 5198"/>
                <a:gd name="T190" fmla="+- 0 8131 7829"/>
                <a:gd name="T191" fmla="*/ 8131 h 1180"/>
                <a:gd name="T192" fmla="+- 0 3934 3353"/>
                <a:gd name="T193" fmla="*/ T192 w 5198"/>
                <a:gd name="T194" fmla="+- 0 8049 7829"/>
                <a:gd name="T195" fmla="*/ 8049 h 1180"/>
                <a:gd name="T196" fmla="+- 0 3846 3353"/>
                <a:gd name="T197" fmla="*/ T196 w 5198"/>
                <a:gd name="T198" fmla="+- 0 8011 7829"/>
                <a:gd name="T199" fmla="*/ 8011 h 1180"/>
                <a:gd name="T200" fmla="+- 0 3757 3353"/>
                <a:gd name="T201" fmla="*/ T200 w 5198"/>
                <a:gd name="T202" fmla="+- 0 7971 7829"/>
                <a:gd name="T203" fmla="*/ 7971 h 1180"/>
                <a:gd name="T204" fmla="+- 0 3638 3353"/>
                <a:gd name="T205" fmla="*/ T204 w 5198"/>
                <a:gd name="T206" fmla="+- 0 7917 7829"/>
                <a:gd name="T207" fmla="*/ 7917 h 1180"/>
                <a:gd name="T208" fmla="+- 0 3587 3353"/>
                <a:gd name="T209" fmla="*/ T208 w 5198"/>
                <a:gd name="T210" fmla="+- 0 7893 7829"/>
                <a:gd name="T211" fmla="*/ 7893 h 1180"/>
                <a:gd name="T212" fmla="+- 0 3542 3353"/>
                <a:gd name="T213" fmla="*/ T212 w 5198"/>
                <a:gd name="T214" fmla="+- 0 7873 7829"/>
                <a:gd name="T215" fmla="*/ 7873 h 1180"/>
                <a:gd name="T216" fmla="+- 0 3503 3353"/>
                <a:gd name="T217" fmla="*/ T216 w 5198"/>
                <a:gd name="T218" fmla="+- 0 7857 7829"/>
                <a:gd name="T219" fmla="*/ 7857 h 1180"/>
                <a:gd name="T220" fmla="+- 0 3471 3353"/>
                <a:gd name="T221" fmla="*/ T220 w 5198"/>
                <a:gd name="T222" fmla="+- 0 7845 7829"/>
                <a:gd name="T223" fmla="*/ 7845 h 1180"/>
                <a:gd name="T224" fmla="+- 0 3445 3353"/>
                <a:gd name="T225" fmla="*/ T224 w 5198"/>
                <a:gd name="T226" fmla="+- 0 7837 7829"/>
                <a:gd name="T227" fmla="*/ 7837 h 1180"/>
                <a:gd name="T228" fmla="+- 0 3424 3353"/>
                <a:gd name="T229" fmla="*/ T228 w 5198"/>
                <a:gd name="T230" fmla="+- 0 7831 7829"/>
                <a:gd name="T231" fmla="*/ 7831 h 11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</a:cxnLst>
              <a:rect l="0" t="0" r="r" b="b"/>
              <a:pathLst>
                <a:path w="5198" h="1180">
                  <a:moveTo>
                    <a:pt x="71" y="2"/>
                  </a:moveTo>
                  <a:lnTo>
                    <a:pt x="57" y="2"/>
                  </a:lnTo>
                  <a:lnTo>
                    <a:pt x="42" y="8"/>
                  </a:lnTo>
                  <a:lnTo>
                    <a:pt x="5" y="78"/>
                  </a:lnTo>
                  <a:lnTo>
                    <a:pt x="0" y="140"/>
                  </a:lnTo>
                  <a:lnTo>
                    <a:pt x="3" y="160"/>
                  </a:lnTo>
                  <a:lnTo>
                    <a:pt x="35" y="228"/>
                  </a:lnTo>
                  <a:lnTo>
                    <a:pt x="77" y="274"/>
                  </a:lnTo>
                  <a:lnTo>
                    <a:pt x="94" y="290"/>
                  </a:lnTo>
                  <a:lnTo>
                    <a:pt x="111" y="304"/>
                  </a:lnTo>
                  <a:lnTo>
                    <a:pt x="128" y="318"/>
                  </a:lnTo>
                  <a:lnTo>
                    <a:pt x="146" y="334"/>
                  </a:lnTo>
                  <a:lnTo>
                    <a:pt x="157" y="342"/>
                  </a:lnTo>
                  <a:lnTo>
                    <a:pt x="169" y="352"/>
                  </a:lnTo>
                  <a:lnTo>
                    <a:pt x="181" y="362"/>
                  </a:lnTo>
                  <a:lnTo>
                    <a:pt x="194" y="372"/>
                  </a:lnTo>
                  <a:lnTo>
                    <a:pt x="208" y="382"/>
                  </a:lnTo>
                  <a:lnTo>
                    <a:pt x="222" y="394"/>
                  </a:lnTo>
                  <a:lnTo>
                    <a:pt x="237" y="404"/>
                  </a:lnTo>
                  <a:lnTo>
                    <a:pt x="252" y="416"/>
                  </a:lnTo>
                  <a:lnTo>
                    <a:pt x="268" y="428"/>
                  </a:lnTo>
                  <a:lnTo>
                    <a:pt x="321" y="464"/>
                  </a:lnTo>
                  <a:lnTo>
                    <a:pt x="359" y="488"/>
                  </a:lnTo>
                  <a:lnTo>
                    <a:pt x="379" y="502"/>
                  </a:lnTo>
                  <a:lnTo>
                    <a:pt x="400" y="516"/>
                  </a:lnTo>
                  <a:lnTo>
                    <a:pt x="422" y="528"/>
                  </a:lnTo>
                  <a:lnTo>
                    <a:pt x="479" y="564"/>
                  </a:lnTo>
                  <a:lnTo>
                    <a:pt x="617" y="644"/>
                  </a:lnTo>
                  <a:lnTo>
                    <a:pt x="652" y="662"/>
                  </a:lnTo>
                  <a:lnTo>
                    <a:pt x="686" y="682"/>
                  </a:lnTo>
                  <a:lnTo>
                    <a:pt x="859" y="772"/>
                  </a:lnTo>
                  <a:lnTo>
                    <a:pt x="1067" y="868"/>
                  </a:lnTo>
                  <a:lnTo>
                    <a:pt x="1274" y="952"/>
                  </a:lnTo>
                  <a:lnTo>
                    <a:pt x="1448" y="1012"/>
                  </a:lnTo>
                  <a:lnTo>
                    <a:pt x="1624" y="1062"/>
                  </a:lnTo>
                  <a:lnTo>
                    <a:pt x="1659" y="1070"/>
                  </a:lnTo>
                  <a:lnTo>
                    <a:pt x="1695" y="1080"/>
                  </a:lnTo>
                  <a:lnTo>
                    <a:pt x="1801" y="1104"/>
                  </a:lnTo>
                  <a:lnTo>
                    <a:pt x="1837" y="1110"/>
                  </a:lnTo>
                  <a:lnTo>
                    <a:pt x="1872" y="1118"/>
                  </a:lnTo>
                  <a:lnTo>
                    <a:pt x="2018" y="1142"/>
                  </a:lnTo>
                  <a:lnTo>
                    <a:pt x="2055" y="1146"/>
                  </a:lnTo>
                  <a:lnTo>
                    <a:pt x="2092" y="1152"/>
                  </a:lnTo>
                  <a:lnTo>
                    <a:pt x="2206" y="1164"/>
                  </a:lnTo>
                  <a:lnTo>
                    <a:pt x="2244" y="1166"/>
                  </a:lnTo>
                  <a:lnTo>
                    <a:pt x="2283" y="1170"/>
                  </a:lnTo>
                  <a:lnTo>
                    <a:pt x="2480" y="1180"/>
                  </a:lnTo>
                  <a:lnTo>
                    <a:pt x="2724" y="1180"/>
                  </a:lnTo>
                  <a:lnTo>
                    <a:pt x="2923" y="1170"/>
                  </a:lnTo>
                  <a:lnTo>
                    <a:pt x="3153" y="1146"/>
                  </a:lnTo>
                  <a:lnTo>
                    <a:pt x="3300" y="1122"/>
                  </a:lnTo>
                  <a:lnTo>
                    <a:pt x="3337" y="1114"/>
                  </a:lnTo>
                  <a:lnTo>
                    <a:pt x="3373" y="1108"/>
                  </a:lnTo>
                  <a:lnTo>
                    <a:pt x="3550" y="1068"/>
                  </a:lnTo>
                  <a:lnTo>
                    <a:pt x="3758" y="1008"/>
                  </a:lnTo>
                  <a:lnTo>
                    <a:pt x="3826" y="984"/>
                  </a:lnTo>
                  <a:lnTo>
                    <a:pt x="3860" y="974"/>
                  </a:lnTo>
                  <a:lnTo>
                    <a:pt x="3894" y="960"/>
                  </a:lnTo>
                  <a:lnTo>
                    <a:pt x="3961" y="936"/>
                  </a:lnTo>
                  <a:lnTo>
                    <a:pt x="3995" y="922"/>
                  </a:lnTo>
                  <a:lnTo>
                    <a:pt x="4028" y="910"/>
                  </a:lnTo>
                  <a:lnTo>
                    <a:pt x="4095" y="882"/>
                  </a:lnTo>
                  <a:lnTo>
                    <a:pt x="4128" y="866"/>
                  </a:lnTo>
                  <a:lnTo>
                    <a:pt x="4162" y="852"/>
                  </a:lnTo>
                  <a:lnTo>
                    <a:pt x="4332" y="772"/>
                  </a:lnTo>
                  <a:lnTo>
                    <a:pt x="4472" y="700"/>
                  </a:lnTo>
                  <a:lnTo>
                    <a:pt x="4554" y="654"/>
                  </a:lnTo>
                  <a:lnTo>
                    <a:pt x="2503" y="654"/>
                  </a:lnTo>
                  <a:lnTo>
                    <a:pt x="2455" y="652"/>
                  </a:lnTo>
                  <a:lnTo>
                    <a:pt x="2406" y="652"/>
                  </a:lnTo>
                  <a:lnTo>
                    <a:pt x="2358" y="648"/>
                  </a:lnTo>
                  <a:lnTo>
                    <a:pt x="2263" y="644"/>
                  </a:lnTo>
                  <a:lnTo>
                    <a:pt x="2121" y="632"/>
                  </a:lnTo>
                  <a:lnTo>
                    <a:pt x="2075" y="626"/>
                  </a:lnTo>
                  <a:lnTo>
                    <a:pt x="2029" y="622"/>
                  </a:lnTo>
                  <a:lnTo>
                    <a:pt x="1937" y="610"/>
                  </a:lnTo>
                  <a:lnTo>
                    <a:pt x="1891" y="602"/>
                  </a:lnTo>
                  <a:lnTo>
                    <a:pt x="1846" y="596"/>
                  </a:lnTo>
                  <a:lnTo>
                    <a:pt x="1756" y="580"/>
                  </a:lnTo>
                  <a:lnTo>
                    <a:pt x="1712" y="570"/>
                  </a:lnTo>
                  <a:lnTo>
                    <a:pt x="1667" y="562"/>
                  </a:lnTo>
                  <a:lnTo>
                    <a:pt x="1581" y="542"/>
                  </a:lnTo>
                  <a:lnTo>
                    <a:pt x="1538" y="534"/>
                  </a:lnTo>
                  <a:lnTo>
                    <a:pt x="1376" y="494"/>
                  </a:lnTo>
                  <a:lnTo>
                    <a:pt x="1263" y="464"/>
                  </a:lnTo>
                  <a:lnTo>
                    <a:pt x="1156" y="434"/>
                  </a:lnTo>
                  <a:lnTo>
                    <a:pt x="1121" y="422"/>
                  </a:lnTo>
                  <a:lnTo>
                    <a:pt x="1055" y="402"/>
                  </a:lnTo>
                  <a:lnTo>
                    <a:pt x="1023" y="392"/>
                  </a:lnTo>
                  <a:lnTo>
                    <a:pt x="992" y="380"/>
                  </a:lnTo>
                  <a:lnTo>
                    <a:pt x="961" y="370"/>
                  </a:lnTo>
                  <a:lnTo>
                    <a:pt x="931" y="358"/>
                  </a:lnTo>
                  <a:lnTo>
                    <a:pt x="902" y="348"/>
                  </a:lnTo>
                  <a:lnTo>
                    <a:pt x="872" y="336"/>
                  </a:lnTo>
                  <a:lnTo>
                    <a:pt x="843" y="326"/>
                  </a:lnTo>
                  <a:lnTo>
                    <a:pt x="785" y="302"/>
                  </a:lnTo>
                  <a:lnTo>
                    <a:pt x="756" y="292"/>
                  </a:lnTo>
                  <a:lnTo>
                    <a:pt x="581" y="220"/>
                  </a:lnTo>
                  <a:lnTo>
                    <a:pt x="552" y="206"/>
                  </a:lnTo>
                  <a:lnTo>
                    <a:pt x="493" y="182"/>
                  </a:lnTo>
                  <a:lnTo>
                    <a:pt x="434" y="154"/>
                  </a:lnTo>
                  <a:lnTo>
                    <a:pt x="404" y="142"/>
                  </a:lnTo>
                  <a:lnTo>
                    <a:pt x="314" y="100"/>
                  </a:lnTo>
                  <a:lnTo>
                    <a:pt x="285" y="88"/>
                  </a:lnTo>
                  <a:lnTo>
                    <a:pt x="259" y="76"/>
                  </a:lnTo>
                  <a:lnTo>
                    <a:pt x="234" y="64"/>
                  </a:lnTo>
                  <a:lnTo>
                    <a:pt x="210" y="54"/>
                  </a:lnTo>
                  <a:lnTo>
                    <a:pt x="189" y="44"/>
                  </a:lnTo>
                  <a:lnTo>
                    <a:pt x="169" y="36"/>
                  </a:lnTo>
                  <a:lnTo>
                    <a:pt x="150" y="28"/>
                  </a:lnTo>
                  <a:lnTo>
                    <a:pt x="133" y="22"/>
                  </a:lnTo>
                  <a:lnTo>
                    <a:pt x="118" y="16"/>
                  </a:lnTo>
                  <a:lnTo>
                    <a:pt x="104" y="12"/>
                  </a:lnTo>
                  <a:lnTo>
                    <a:pt x="92" y="8"/>
                  </a:lnTo>
                  <a:lnTo>
                    <a:pt x="81" y="4"/>
                  </a:lnTo>
                  <a:lnTo>
                    <a:pt x="71" y="2"/>
                  </a:lnTo>
                </a:path>
              </a:pathLst>
            </a:custGeom>
            <a:grpFill/>
            <a:ln w="9525">
              <a:solidFill>
                <a:srgbClr val="E7E8E8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2400" dirty="0"/>
            </a:p>
          </p:txBody>
        </p:sp>
        <p:sp>
          <p:nvSpPr>
            <p:cNvPr id="24" name="Freeform 11"/>
            <p:cNvSpPr>
              <a:spLocks/>
            </p:cNvSpPr>
            <p:nvPr/>
          </p:nvSpPr>
          <p:spPr bwMode="auto">
            <a:xfrm>
              <a:off x="3353" y="7829"/>
              <a:ext cx="5198" cy="1180"/>
            </a:xfrm>
            <a:custGeom>
              <a:avLst/>
              <a:gdLst>
                <a:gd name="T0" fmla="+- 0 8470 3353"/>
                <a:gd name="T1" fmla="*/ T0 w 5198"/>
                <a:gd name="T2" fmla="+- 0 7831 7829"/>
                <a:gd name="T3" fmla="*/ 7831 h 1180"/>
                <a:gd name="T4" fmla="+- 0 8452 3353"/>
                <a:gd name="T5" fmla="*/ T4 w 5198"/>
                <a:gd name="T6" fmla="+- 0 7837 7829"/>
                <a:gd name="T7" fmla="*/ 7837 h 1180"/>
                <a:gd name="T8" fmla="+- 0 8426 3353"/>
                <a:gd name="T9" fmla="*/ T8 w 5198"/>
                <a:gd name="T10" fmla="+- 0 7847 7829"/>
                <a:gd name="T11" fmla="*/ 7847 h 1180"/>
                <a:gd name="T12" fmla="+- 0 8391 3353"/>
                <a:gd name="T13" fmla="*/ T12 w 5198"/>
                <a:gd name="T14" fmla="+- 0 7863 7829"/>
                <a:gd name="T15" fmla="*/ 7863 h 1180"/>
                <a:gd name="T16" fmla="+- 0 8348 3353"/>
                <a:gd name="T17" fmla="*/ T16 w 5198"/>
                <a:gd name="T18" fmla="+- 0 7881 7829"/>
                <a:gd name="T19" fmla="*/ 7881 h 1180"/>
                <a:gd name="T20" fmla="+- 0 8297 3353"/>
                <a:gd name="T21" fmla="*/ T20 w 5198"/>
                <a:gd name="T22" fmla="+- 0 7905 7829"/>
                <a:gd name="T23" fmla="*/ 7905 h 1180"/>
                <a:gd name="T24" fmla="+- 0 8238 3353"/>
                <a:gd name="T25" fmla="*/ T24 w 5198"/>
                <a:gd name="T26" fmla="+- 0 7931 7829"/>
                <a:gd name="T27" fmla="*/ 7931 h 1180"/>
                <a:gd name="T28" fmla="+- 0 8153 3353"/>
                <a:gd name="T29" fmla="*/ T28 w 5198"/>
                <a:gd name="T30" fmla="+- 0 7971 7829"/>
                <a:gd name="T31" fmla="*/ 7971 h 1180"/>
                <a:gd name="T32" fmla="+- 0 8047 3353"/>
                <a:gd name="T33" fmla="*/ T32 w 5198"/>
                <a:gd name="T34" fmla="+- 0 8017 7829"/>
                <a:gd name="T35" fmla="*/ 8017 h 1180"/>
                <a:gd name="T36" fmla="+- 0 7964 3353"/>
                <a:gd name="T37" fmla="*/ T36 w 5198"/>
                <a:gd name="T38" fmla="+- 0 8051 7829"/>
                <a:gd name="T39" fmla="*/ 8051 h 1180"/>
                <a:gd name="T40" fmla="+- 0 7877 3353"/>
                <a:gd name="T41" fmla="*/ T40 w 5198"/>
                <a:gd name="T42" fmla="+- 0 8085 7829"/>
                <a:gd name="T43" fmla="*/ 8085 h 1180"/>
                <a:gd name="T44" fmla="+- 0 7788 3353"/>
                <a:gd name="T45" fmla="*/ T44 w 5198"/>
                <a:gd name="T46" fmla="+- 0 8119 7829"/>
                <a:gd name="T47" fmla="*/ 8119 h 1180"/>
                <a:gd name="T48" fmla="+- 0 7727 3353"/>
                <a:gd name="T49" fmla="*/ T48 w 5198"/>
                <a:gd name="T50" fmla="+- 0 8141 7829"/>
                <a:gd name="T51" fmla="*/ 8141 h 1180"/>
                <a:gd name="T52" fmla="+- 0 7567 3353"/>
                <a:gd name="T53" fmla="*/ T52 w 5198"/>
                <a:gd name="T54" fmla="+- 0 8199 7829"/>
                <a:gd name="T55" fmla="*/ 8199 h 1180"/>
                <a:gd name="T56" fmla="+- 0 7430 3353"/>
                <a:gd name="T57" fmla="*/ T56 w 5198"/>
                <a:gd name="T58" fmla="+- 0 8245 7829"/>
                <a:gd name="T59" fmla="*/ 8245 h 1180"/>
                <a:gd name="T60" fmla="+- 0 7321 3353"/>
                <a:gd name="T61" fmla="*/ T60 w 5198"/>
                <a:gd name="T62" fmla="+- 0 8279 7829"/>
                <a:gd name="T63" fmla="*/ 8279 h 1180"/>
                <a:gd name="T64" fmla="+- 0 7246 3353"/>
                <a:gd name="T65" fmla="*/ T64 w 5198"/>
                <a:gd name="T66" fmla="+- 0 8301 7829"/>
                <a:gd name="T67" fmla="*/ 8301 h 1180"/>
                <a:gd name="T68" fmla="+- 0 7128 3353"/>
                <a:gd name="T69" fmla="*/ T68 w 5198"/>
                <a:gd name="T70" fmla="+- 0 8333 7829"/>
                <a:gd name="T71" fmla="*/ 8333 h 1180"/>
                <a:gd name="T72" fmla="+- 0 6877 3353"/>
                <a:gd name="T73" fmla="*/ T72 w 5198"/>
                <a:gd name="T74" fmla="+- 0 8391 7829"/>
                <a:gd name="T75" fmla="*/ 8391 h 1180"/>
                <a:gd name="T76" fmla="+- 0 6656 3353"/>
                <a:gd name="T77" fmla="*/ T76 w 5198"/>
                <a:gd name="T78" fmla="+- 0 8433 7829"/>
                <a:gd name="T79" fmla="*/ 8433 h 1180"/>
                <a:gd name="T80" fmla="+- 0 6289 3353"/>
                <a:gd name="T81" fmla="*/ T80 w 5198"/>
                <a:gd name="T82" fmla="+- 0 8473 7829"/>
                <a:gd name="T83" fmla="*/ 8473 h 1180"/>
                <a:gd name="T84" fmla="+- 0 6195 3353"/>
                <a:gd name="T85" fmla="*/ T84 w 5198"/>
                <a:gd name="T86" fmla="+- 0 8479 7829"/>
                <a:gd name="T87" fmla="*/ 8479 h 1180"/>
                <a:gd name="T88" fmla="+- 0 6099 3353"/>
                <a:gd name="T89" fmla="*/ T88 w 5198"/>
                <a:gd name="T90" fmla="+- 0 8481 7829"/>
                <a:gd name="T91" fmla="*/ 8481 h 1180"/>
                <a:gd name="T92" fmla="+- 0 7907 3353"/>
                <a:gd name="T93" fmla="*/ T92 w 5198"/>
                <a:gd name="T94" fmla="+- 0 8483 7829"/>
                <a:gd name="T95" fmla="*/ 8483 h 1180"/>
                <a:gd name="T96" fmla="+- 0 8006 3353"/>
                <a:gd name="T97" fmla="*/ T96 w 5198"/>
                <a:gd name="T98" fmla="+- 0 8427 7829"/>
                <a:gd name="T99" fmla="*/ 8427 h 1180"/>
                <a:gd name="T100" fmla="+- 0 8081 3353"/>
                <a:gd name="T101" fmla="*/ T100 w 5198"/>
                <a:gd name="T102" fmla="+- 0 8385 7829"/>
                <a:gd name="T103" fmla="*/ 8385 h 1180"/>
                <a:gd name="T104" fmla="+- 0 8140 3353"/>
                <a:gd name="T105" fmla="*/ T104 w 5198"/>
                <a:gd name="T106" fmla="+- 0 8347 7829"/>
                <a:gd name="T107" fmla="*/ 8347 h 1180"/>
                <a:gd name="T108" fmla="+- 0 8181 3353"/>
                <a:gd name="T109" fmla="*/ T108 w 5198"/>
                <a:gd name="T110" fmla="+- 0 8321 7829"/>
                <a:gd name="T111" fmla="*/ 8321 h 1180"/>
                <a:gd name="T112" fmla="+- 0 8220 3353"/>
                <a:gd name="T113" fmla="*/ T112 w 5198"/>
                <a:gd name="T114" fmla="+- 0 8297 7829"/>
                <a:gd name="T115" fmla="*/ 8297 h 1180"/>
                <a:gd name="T116" fmla="+- 0 8256 3353"/>
                <a:gd name="T117" fmla="*/ T116 w 5198"/>
                <a:gd name="T118" fmla="+- 0 8271 7829"/>
                <a:gd name="T119" fmla="*/ 8271 h 1180"/>
                <a:gd name="T120" fmla="+- 0 8289 3353"/>
                <a:gd name="T121" fmla="*/ T120 w 5198"/>
                <a:gd name="T122" fmla="+- 0 8249 7829"/>
                <a:gd name="T123" fmla="*/ 8249 h 1180"/>
                <a:gd name="T124" fmla="+- 0 8320 3353"/>
                <a:gd name="T125" fmla="*/ T124 w 5198"/>
                <a:gd name="T126" fmla="+- 0 8227 7829"/>
                <a:gd name="T127" fmla="*/ 8227 h 1180"/>
                <a:gd name="T128" fmla="+- 0 8386 3353"/>
                <a:gd name="T129" fmla="*/ T128 w 5198"/>
                <a:gd name="T130" fmla="+- 0 8175 7829"/>
                <a:gd name="T131" fmla="*/ 8175 h 1180"/>
                <a:gd name="T132" fmla="+- 0 8423 3353"/>
                <a:gd name="T133" fmla="*/ T132 w 5198"/>
                <a:gd name="T134" fmla="+- 0 8143 7829"/>
                <a:gd name="T135" fmla="*/ 8143 h 1180"/>
                <a:gd name="T136" fmla="+- 0 8454 3353"/>
                <a:gd name="T137" fmla="*/ T136 w 5198"/>
                <a:gd name="T138" fmla="+- 0 8117 7829"/>
                <a:gd name="T139" fmla="*/ 8117 h 1180"/>
                <a:gd name="T140" fmla="+- 0 8510 3353"/>
                <a:gd name="T141" fmla="*/ T140 w 5198"/>
                <a:gd name="T142" fmla="+- 0 8057 7829"/>
                <a:gd name="T143" fmla="*/ 8057 h 1180"/>
                <a:gd name="T144" fmla="+- 0 8552 3353"/>
                <a:gd name="T145" fmla="*/ T144 w 5198"/>
                <a:gd name="T146" fmla="+- 0 7939 7829"/>
                <a:gd name="T147" fmla="*/ 7939 h 1180"/>
                <a:gd name="T148" fmla="+- 0 8525 3353"/>
                <a:gd name="T149" fmla="*/ T148 w 5198"/>
                <a:gd name="T150" fmla="+- 0 7849 7829"/>
                <a:gd name="T151" fmla="*/ 7849 h 1180"/>
                <a:gd name="T152" fmla="+- 0 8476 3353"/>
                <a:gd name="T153" fmla="*/ T152 w 5198"/>
                <a:gd name="T154" fmla="+- 0 7829 7829"/>
                <a:gd name="T155" fmla="*/ 7829 h 11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</a:cxnLst>
              <a:rect l="0" t="0" r="r" b="b"/>
              <a:pathLst>
                <a:path w="5198" h="1180">
                  <a:moveTo>
                    <a:pt x="5123" y="0"/>
                  </a:moveTo>
                  <a:lnTo>
                    <a:pt x="5117" y="2"/>
                  </a:lnTo>
                  <a:lnTo>
                    <a:pt x="5109" y="4"/>
                  </a:lnTo>
                  <a:lnTo>
                    <a:pt x="5099" y="8"/>
                  </a:lnTo>
                  <a:lnTo>
                    <a:pt x="5087" y="12"/>
                  </a:lnTo>
                  <a:lnTo>
                    <a:pt x="5073" y="18"/>
                  </a:lnTo>
                  <a:lnTo>
                    <a:pt x="5056" y="26"/>
                  </a:lnTo>
                  <a:lnTo>
                    <a:pt x="5038" y="34"/>
                  </a:lnTo>
                  <a:lnTo>
                    <a:pt x="5018" y="42"/>
                  </a:lnTo>
                  <a:lnTo>
                    <a:pt x="4995" y="52"/>
                  </a:lnTo>
                  <a:lnTo>
                    <a:pt x="4971" y="64"/>
                  </a:lnTo>
                  <a:lnTo>
                    <a:pt x="4944" y="76"/>
                  </a:lnTo>
                  <a:lnTo>
                    <a:pt x="4915" y="88"/>
                  </a:lnTo>
                  <a:lnTo>
                    <a:pt x="4885" y="102"/>
                  </a:lnTo>
                  <a:lnTo>
                    <a:pt x="4852" y="118"/>
                  </a:lnTo>
                  <a:lnTo>
                    <a:pt x="4800" y="142"/>
                  </a:lnTo>
                  <a:lnTo>
                    <a:pt x="4774" y="152"/>
                  </a:lnTo>
                  <a:lnTo>
                    <a:pt x="4694" y="188"/>
                  </a:lnTo>
                  <a:lnTo>
                    <a:pt x="4666" y="198"/>
                  </a:lnTo>
                  <a:lnTo>
                    <a:pt x="4611" y="222"/>
                  </a:lnTo>
                  <a:lnTo>
                    <a:pt x="4582" y="232"/>
                  </a:lnTo>
                  <a:lnTo>
                    <a:pt x="4524" y="256"/>
                  </a:lnTo>
                  <a:lnTo>
                    <a:pt x="4495" y="266"/>
                  </a:lnTo>
                  <a:lnTo>
                    <a:pt x="4435" y="290"/>
                  </a:lnTo>
                  <a:lnTo>
                    <a:pt x="4404" y="300"/>
                  </a:lnTo>
                  <a:lnTo>
                    <a:pt x="4374" y="312"/>
                  </a:lnTo>
                  <a:lnTo>
                    <a:pt x="4247" y="360"/>
                  </a:lnTo>
                  <a:lnTo>
                    <a:pt x="4214" y="370"/>
                  </a:lnTo>
                  <a:lnTo>
                    <a:pt x="4112" y="406"/>
                  </a:lnTo>
                  <a:lnTo>
                    <a:pt x="4077" y="416"/>
                  </a:lnTo>
                  <a:lnTo>
                    <a:pt x="4005" y="440"/>
                  </a:lnTo>
                  <a:lnTo>
                    <a:pt x="3968" y="450"/>
                  </a:lnTo>
                  <a:lnTo>
                    <a:pt x="3931" y="462"/>
                  </a:lnTo>
                  <a:lnTo>
                    <a:pt x="3893" y="472"/>
                  </a:lnTo>
                  <a:lnTo>
                    <a:pt x="3854" y="484"/>
                  </a:lnTo>
                  <a:lnTo>
                    <a:pt x="3775" y="504"/>
                  </a:lnTo>
                  <a:lnTo>
                    <a:pt x="3567" y="554"/>
                  </a:lnTo>
                  <a:lnTo>
                    <a:pt x="3524" y="562"/>
                  </a:lnTo>
                  <a:lnTo>
                    <a:pt x="3480" y="572"/>
                  </a:lnTo>
                  <a:lnTo>
                    <a:pt x="3303" y="604"/>
                  </a:lnTo>
                  <a:lnTo>
                    <a:pt x="3122" y="628"/>
                  </a:lnTo>
                  <a:lnTo>
                    <a:pt x="2936" y="644"/>
                  </a:lnTo>
                  <a:lnTo>
                    <a:pt x="2889" y="646"/>
                  </a:lnTo>
                  <a:lnTo>
                    <a:pt x="2842" y="650"/>
                  </a:lnTo>
                  <a:lnTo>
                    <a:pt x="2794" y="652"/>
                  </a:lnTo>
                  <a:lnTo>
                    <a:pt x="2746" y="652"/>
                  </a:lnTo>
                  <a:lnTo>
                    <a:pt x="2698" y="654"/>
                  </a:lnTo>
                  <a:lnTo>
                    <a:pt x="4554" y="654"/>
                  </a:lnTo>
                  <a:lnTo>
                    <a:pt x="4616" y="620"/>
                  </a:lnTo>
                  <a:lnTo>
                    <a:pt x="4653" y="598"/>
                  </a:lnTo>
                  <a:lnTo>
                    <a:pt x="4690" y="578"/>
                  </a:lnTo>
                  <a:lnTo>
                    <a:pt x="4728" y="556"/>
                  </a:lnTo>
                  <a:lnTo>
                    <a:pt x="4766" y="532"/>
                  </a:lnTo>
                  <a:lnTo>
                    <a:pt x="4787" y="518"/>
                  </a:lnTo>
                  <a:lnTo>
                    <a:pt x="4808" y="506"/>
                  </a:lnTo>
                  <a:lnTo>
                    <a:pt x="4828" y="492"/>
                  </a:lnTo>
                  <a:lnTo>
                    <a:pt x="4848" y="480"/>
                  </a:lnTo>
                  <a:lnTo>
                    <a:pt x="4867" y="468"/>
                  </a:lnTo>
                  <a:lnTo>
                    <a:pt x="4885" y="454"/>
                  </a:lnTo>
                  <a:lnTo>
                    <a:pt x="4903" y="442"/>
                  </a:lnTo>
                  <a:lnTo>
                    <a:pt x="4920" y="432"/>
                  </a:lnTo>
                  <a:lnTo>
                    <a:pt x="4936" y="420"/>
                  </a:lnTo>
                  <a:lnTo>
                    <a:pt x="4952" y="408"/>
                  </a:lnTo>
                  <a:lnTo>
                    <a:pt x="4967" y="398"/>
                  </a:lnTo>
                  <a:lnTo>
                    <a:pt x="4982" y="386"/>
                  </a:lnTo>
                  <a:lnTo>
                    <a:pt x="5033" y="346"/>
                  </a:lnTo>
                  <a:lnTo>
                    <a:pt x="5045" y="336"/>
                  </a:lnTo>
                  <a:lnTo>
                    <a:pt x="5070" y="314"/>
                  </a:lnTo>
                  <a:lnTo>
                    <a:pt x="5086" y="300"/>
                  </a:lnTo>
                  <a:lnTo>
                    <a:pt x="5101" y="288"/>
                  </a:lnTo>
                  <a:lnTo>
                    <a:pt x="5116" y="274"/>
                  </a:lnTo>
                  <a:lnTo>
                    <a:pt x="5157" y="228"/>
                  </a:lnTo>
                  <a:lnTo>
                    <a:pt x="5187" y="176"/>
                  </a:lnTo>
                  <a:lnTo>
                    <a:pt x="5199" y="110"/>
                  </a:lnTo>
                  <a:lnTo>
                    <a:pt x="5196" y="80"/>
                  </a:lnTo>
                  <a:lnTo>
                    <a:pt x="5172" y="20"/>
                  </a:lnTo>
                  <a:lnTo>
                    <a:pt x="5142" y="2"/>
                  </a:lnTo>
                  <a:lnTo>
                    <a:pt x="5123" y="0"/>
                  </a:lnTo>
                </a:path>
              </a:pathLst>
            </a:custGeom>
            <a:grpFill/>
            <a:ln w="9525">
              <a:solidFill>
                <a:srgbClr val="E7E8E8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2400" dirty="0"/>
            </a:p>
          </p:txBody>
        </p:sp>
      </p:grp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416062" y="1600201"/>
            <a:ext cx="1016633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3"/>
          </p:nvPr>
        </p:nvSpPr>
        <p:spPr>
          <a:xfrm>
            <a:off x="2255022" y="171450"/>
            <a:ext cx="8886357" cy="4016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marR="0" indent="0" algn="l" defTabSz="60958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33" b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llipse 4"/>
          <p:cNvSpPr>
            <a:spLocks/>
          </p:cNvSpPr>
          <p:nvPr/>
        </p:nvSpPr>
        <p:spPr>
          <a:xfrm>
            <a:off x="11306649" y="237756"/>
            <a:ext cx="286432" cy="288000"/>
          </a:xfrm>
          <a:prstGeom prst="ellipse">
            <a:avLst/>
          </a:prstGeom>
          <a:solidFill>
            <a:srgbClr val="313E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141379" y="300039"/>
            <a:ext cx="605367" cy="1412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67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B5D263F-7ACE-9740-9441-ACD31CB0F00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11444060" y="0"/>
            <a:ext cx="0" cy="260351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8" name="Espace réservé du titre 9"/>
          <p:cNvSpPr>
            <a:spLocks noGrp="1"/>
          </p:cNvSpPr>
          <p:nvPr>
            <p:ph type="title"/>
          </p:nvPr>
        </p:nvSpPr>
        <p:spPr bwMode="auto">
          <a:xfrm>
            <a:off x="609600" y="810717"/>
            <a:ext cx="1097280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et modifiez le titre</a:t>
            </a:r>
          </a:p>
        </p:txBody>
      </p:sp>
      <p:cxnSp>
        <p:nvCxnSpPr>
          <p:cNvPr id="15" name="Connecteur droit 14"/>
          <p:cNvCxnSpPr/>
          <p:nvPr/>
        </p:nvCxnSpPr>
        <p:spPr>
          <a:xfrm flipH="1">
            <a:off x="3" y="950407"/>
            <a:ext cx="780573" cy="0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19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hf hdr="0" dt="0"/>
  <p:txStyles>
    <p:titleStyle>
      <a:lvl1pPr algn="l" defTabSz="609585" rtl="0" eaLnBrk="1" fontAlgn="base" hangingPunct="1">
        <a:spcBef>
          <a:spcPct val="0"/>
        </a:spcBef>
        <a:spcAft>
          <a:spcPct val="0"/>
        </a:spcAft>
        <a:defRPr sz="3467" b="1" kern="1200">
          <a:solidFill>
            <a:srgbClr val="313E56"/>
          </a:solidFill>
          <a:uFill>
            <a:solidFill>
              <a:schemeClr val="bg1"/>
            </a:solidFill>
          </a:uFill>
          <a:latin typeface="Arial"/>
          <a:ea typeface="ＭＳ Ｐゴシック" charset="-128"/>
          <a:cs typeface="Arial"/>
        </a:defRPr>
      </a:lvl1pPr>
      <a:lvl2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2pPr>
      <a:lvl3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3pPr>
      <a:lvl4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4pPr>
      <a:lvl5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5pPr>
      <a:lvl6pPr marL="609585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6pPr>
      <a:lvl7pPr marL="1219170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7pPr>
      <a:lvl8pPr marL="1828754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8pPr>
      <a:lvl9pPr marL="2438339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9pPr>
    </p:titleStyle>
    <p:bodyStyle>
      <a:lvl1pPr marL="0" indent="0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None/>
        <a:defRPr sz="1867" b="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1219170" indent="-609585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100000"/>
        <a:buFont typeface="Wingdings" charset="2"/>
        <a:buChar char="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600160" indent="-380990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130000"/>
        <a:buFont typeface="Arial"/>
        <a:buChar char="•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2133547" indent="-304792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100000"/>
        <a:buFont typeface="Lucida Grande"/>
        <a:buChar char="»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743131" indent="-304792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90000"/>
        <a:buFont typeface="Lucida Grande"/>
        <a:buChar char="-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yann.mercier-brunel@univ-amu.fr" TargetMode="Externa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yann.mercier-brunel@univ-cotedazur.fr" TargetMode="Externa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29810" y="1927412"/>
            <a:ext cx="10247790" cy="2058662"/>
          </a:xfrm>
        </p:spPr>
        <p:txBody>
          <a:bodyPr/>
          <a:lstStyle/>
          <a:p>
            <a:pPr algn="l"/>
            <a:br>
              <a:rPr lang="fr-FR" dirty="0">
                <a:solidFill>
                  <a:schemeClr val="tx1"/>
                </a:solidFill>
              </a:rPr>
            </a:br>
            <a:r>
              <a:rPr lang="fr-FR" sz="4400" dirty="0">
                <a:solidFill>
                  <a:schemeClr val="tx1"/>
                </a:solidFill>
              </a:rPr>
              <a:t>L’évaluation à l’université :</a:t>
            </a:r>
            <a:br>
              <a:rPr lang="fr-FR" sz="4400" dirty="0">
                <a:solidFill>
                  <a:schemeClr val="tx1"/>
                </a:solidFill>
              </a:rPr>
            </a:br>
            <a:r>
              <a:rPr lang="fr-FR" sz="3600" dirty="0">
                <a:solidFill>
                  <a:schemeClr val="tx1"/>
                </a:solidFill>
              </a:rPr>
              <a:t>un étendu des possibles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8532" y="5443042"/>
            <a:ext cx="4199068" cy="1179924"/>
          </a:xfrm>
        </p:spPr>
        <p:txBody>
          <a:bodyPr/>
          <a:lstStyle/>
          <a:p>
            <a:pPr algn="r"/>
            <a:r>
              <a:rPr lang="fr-FR" sz="1800" dirty="0">
                <a:solidFill>
                  <a:schemeClr val="tx1"/>
                </a:solidFill>
              </a:rPr>
              <a:t>Yann Mercier-Brunel,</a:t>
            </a:r>
          </a:p>
          <a:p>
            <a:pPr algn="r"/>
            <a:r>
              <a:rPr lang="fr-FR" sz="1800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yann.mercier-brunel@univ-amu.fr</a:t>
            </a:r>
            <a:endParaRPr lang="fr-FR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fr-FR" sz="1800" dirty="0">
                <a:solidFill>
                  <a:schemeClr val="tx1"/>
                </a:solidFill>
              </a:rPr>
              <a:t>Vendredi 3 mai 2024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1586634" y="300568"/>
            <a:ext cx="605367" cy="14181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FFD1EE9B-3B4B-FA4C-A80D-5BB5E5798D7C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2190AC8-C1D7-1831-7A57-F877EA741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395" y="4228440"/>
            <a:ext cx="1333792" cy="121460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91F9076-8897-F1B5-37B5-163240B9E6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0486" y="5048839"/>
            <a:ext cx="1179924" cy="117992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FE00476-AA73-90CC-D0ED-2EBB290F9D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3469" y="4062046"/>
            <a:ext cx="1764081" cy="176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336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9553" y="2387513"/>
            <a:ext cx="10363200" cy="2247240"/>
          </a:xfrm>
        </p:spPr>
        <p:txBody>
          <a:bodyPr/>
          <a:lstStyle/>
          <a:p>
            <a:pPr algn="l"/>
            <a:r>
              <a:rPr lang="fr-FR" sz="3200" b="0" dirty="0">
                <a:solidFill>
                  <a:schemeClr val="tx1"/>
                </a:solidFill>
              </a:rPr>
              <a:t>3. Logique d’enseignement, logique d’apprentissage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1586634" y="300568"/>
            <a:ext cx="605367" cy="14181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FFD1EE9B-3B4B-FA4C-A80D-5BB5E5798D7C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729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738" y="1513264"/>
            <a:ext cx="9959662" cy="649194"/>
          </a:xfrm>
        </p:spPr>
        <p:txBody>
          <a:bodyPr/>
          <a:lstStyle/>
          <a:p>
            <a:pPr algn="l" defTabSz="914400">
              <a:spcBef>
                <a:spcPts val="360"/>
              </a:spcBef>
              <a:buSzPct val="100000"/>
            </a:pPr>
            <a:r>
              <a:rPr lang="fr-FR" sz="2800" dirty="0">
                <a:solidFill>
                  <a:srgbClr val="009EE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3.1. Sortir d’une (chrono-)logique </a:t>
            </a:r>
          </a:p>
        </p:txBody>
      </p:sp>
      <p:graphicFrame>
        <p:nvGraphicFramePr>
          <p:cNvPr id="24" name="Diagramme 23">
            <a:extLst>
              <a:ext uri="{FF2B5EF4-FFF2-40B4-BE49-F238E27FC236}">
                <a16:creationId xmlns:a16="http://schemas.microsoft.com/office/drawing/2014/main" id="{1A2FE8BE-EDDE-FA57-018F-A87BFC5BE5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7635066"/>
              </p:ext>
            </p:extLst>
          </p:nvPr>
        </p:nvGraphicFramePr>
        <p:xfrm>
          <a:off x="1163786" y="4331926"/>
          <a:ext cx="2755072" cy="2137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Flèche : angle droit à deux pointes 24">
            <a:extLst>
              <a:ext uri="{FF2B5EF4-FFF2-40B4-BE49-F238E27FC236}">
                <a16:creationId xmlns:a16="http://schemas.microsoft.com/office/drawing/2014/main" id="{CE102B42-B2ED-32DA-2ED8-57848F1C77F7}"/>
              </a:ext>
            </a:extLst>
          </p:cNvPr>
          <p:cNvSpPr/>
          <p:nvPr/>
        </p:nvSpPr>
        <p:spPr>
          <a:xfrm>
            <a:off x="4242268" y="4218957"/>
            <a:ext cx="4404732" cy="802903"/>
          </a:xfrm>
          <a:prstGeom prst="leftUpArrow">
            <a:avLst>
              <a:gd name="adj1" fmla="val 8860"/>
              <a:gd name="adj2" fmla="val 12559"/>
              <a:gd name="adj3" fmla="val 25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F52B1A2-F314-0232-ABAF-040B3308E35F}"/>
              </a:ext>
            </a:extLst>
          </p:cNvPr>
          <p:cNvSpPr txBox="1"/>
          <p:nvPr/>
        </p:nvSpPr>
        <p:spPr>
          <a:xfrm>
            <a:off x="5177405" y="5031317"/>
            <a:ext cx="5432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L’enseignant</a:t>
            </a:r>
            <a:r>
              <a:rPr lang="fr-FR" sz="1600" dirty="0">
                <a:solidFill>
                  <a:srgbClr val="C00000"/>
                </a:solidFill>
              </a:rPr>
              <a:t> </a:t>
            </a:r>
            <a:r>
              <a:rPr lang="fr-FR" sz="1600" dirty="0">
                <a:solidFill>
                  <a:srgbClr val="7030A0"/>
                </a:solidFill>
              </a:rPr>
              <a:t>organise linéairement </a:t>
            </a:r>
            <a:r>
              <a:rPr lang="fr-FR" sz="1600" dirty="0"/>
              <a:t>son enseignement</a:t>
            </a:r>
          </a:p>
          <a:p>
            <a:r>
              <a:rPr lang="fr-FR" sz="1600" dirty="0"/>
              <a:t>L’élève</a:t>
            </a:r>
            <a:r>
              <a:rPr lang="fr-FR" sz="1600" dirty="0">
                <a:solidFill>
                  <a:srgbClr val="C00000"/>
                </a:solidFill>
              </a:rPr>
              <a:t> </a:t>
            </a:r>
            <a:r>
              <a:rPr lang="fr-FR" sz="1600" dirty="0">
                <a:solidFill>
                  <a:srgbClr val="00B050"/>
                </a:solidFill>
              </a:rPr>
              <a:t>régule cycliquement </a:t>
            </a:r>
            <a:r>
              <a:rPr lang="fr-FR" sz="1600" dirty="0"/>
              <a:t>son apprentissage</a:t>
            </a:r>
          </a:p>
        </p:txBody>
      </p:sp>
      <p:graphicFrame>
        <p:nvGraphicFramePr>
          <p:cNvPr id="27" name="Diagramme 26">
            <a:extLst>
              <a:ext uri="{FF2B5EF4-FFF2-40B4-BE49-F238E27FC236}">
                <a16:creationId xmlns:a16="http://schemas.microsoft.com/office/drawing/2014/main" id="{F3280972-A2FB-8CB4-E3B1-30CD0EED21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637434"/>
              </p:ext>
            </p:extLst>
          </p:nvPr>
        </p:nvGraphicFramePr>
        <p:xfrm>
          <a:off x="1578546" y="2992392"/>
          <a:ext cx="9050740" cy="115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C6F3F19A-A7C3-13E7-0954-AEDC2AAC9C92}"/>
              </a:ext>
            </a:extLst>
          </p:cNvPr>
          <p:cNvCxnSpPr>
            <a:cxnSpLocks/>
          </p:cNvCxnSpPr>
          <p:nvPr/>
        </p:nvCxnSpPr>
        <p:spPr bwMode="auto">
          <a:xfrm>
            <a:off x="7325652" y="2651240"/>
            <a:ext cx="0" cy="612068"/>
          </a:xfrm>
          <a:prstGeom prst="straightConnector1">
            <a:avLst/>
          </a:prstGeom>
          <a:noFill/>
          <a:ln w="104775" cap="flat">
            <a:solidFill>
              <a:srgbClr val="00B050"/>
            </a:solidFill>
            <a:prstDash val="solid"/>
            <a:miter lim="400000"/>
            <a:tailEnd type="triangle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5094725A-EA1F-246A-3A0F-71307AC1C883}"/>
              </a:ext>
            </a:extLst>
          </p:cNvPr>
          <p:cNvCxnSpPr>
            <a:cxnSpLocks/>
          </p:cNvCxnSpPr>
          <p:nvPr/>
        </p:nvCxnSpPr>
        <p:spPr bwMode="auto">
          <a:xfrm>
            <a:off x="8661488" y="2651240"/>
            <a:ext cx="0" cy="612068"/>
          </a:xfrm>
          <a:prstGeom prst="straightConnector1">
            <a:avLst/>
          </a:prstGeom>
          <a:noFill/>
          <a:ln w="104775" cap="flat">
            <a:solidFill>
              <a:srgbClr val="7030A0"/>
            </a:solidFill>
            <a:prstDash val="solid"/>
            <a:miter lim="400000"/>
            <a:tailEnd type="triangle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A3F8AC77-5235-E936-9DE6-AF7C254940D2}"/>
              </a:ext>
            </a:extLst>
          </p:cNvPr>
          <p:cNvCxnSpPr>
            <a:cxnSpLocks/>
          </p:cNvCxnSpPr>
          <p:nvPr/>
        </p:nvCxnSpPr>
        <p:spPr bwMode="auto">
          <a:xfrm>
            <a:off x="1751819" y="2651240"/>
            <a:ext cx="0" cy="612068"/>
          </a:xfrm>
          <a:prstGeom prst="straightConnector1">
            <a:avLst/>
          </a:prstGeom>
          <a:noFill/>
          <a:ln w="104775" cap="flat">
            <a:solidFill>
              <a:srgbClr val="7030A0"/>
            </a:solidFill>
            <a:prstDash val="solid"/>
            <a:miter lim="400000"/>
            <a:tailEnd type="triangle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D2F5A9A9-4A40-D528-B086-19C3432BF8B0}"/>
              </a:ext>
            </a:extLst>
          </p:cNvPr>
          <p:cNvCxnSpPr>
            <a:cxnSpLocks/>
          </p:cNvCxnSpPr>
          <p:nvPr/>
        </p:nvCxnSpPr>
        <p:spPr bwMode="auto">
          <a:xfrm>
            <a:off x="6103916" y="2651240"/>
            <a:ext cx="0" cy="612068"/>
          </a:xfrm>
          <a:prstGeom prst="straightConnector1">
            <a:avLst/>
          </a:prstGeom>
          <a:noFill/>
          <a:ln w="104775" cap="flat">
            <a:solidFill>
              <a:srgbClr val="7030A0"/>
            </a:solidFill>
            <a:prstDash val="sysDash"/>
            <a:miter lim="400000"/>
            <a:tailEnd type="triangle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68BF41F6-265A-E6BB-1091-F9DD5F633A6D}"/>
              </a:ext>
            </a:extLst>
          </p:cNvPr>
          <p:cNvSpPr txBox="1"/>
          <p:nvPr/>
        </p:nvSpPr>
        <p:spPr>
          <a:xfrm>
            <a:off x="3204504" y="6287845"/>
            <a:ext cx="2075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dirty="0"/>
              <a:t>(D’après Pintrich, 2000)</a:t>
            </a: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3F612DC7-5C0B-5D91-BF68-81651D71D90E}"/>
              </a:ext>
            </a:extLst>
          </p:cNvPr>
          <p:cNvCxnSpPr>
            <a:cxnSpLocks/>
          </p:cNvCxnSpPr>
          <p:nvPr/>
        </p:nvCxnSpPr>
        <p:spPr bwMode="auto">
          <a:xfrm>
            <a:off x="6310858" y="2651240"/>
            <a:ext cx="0" cy="612068"/>
          </a:xfrm>
          <a:prstGeom prst="straightConnector1">
            <a:avLst/>
          </a:prstGeom>
          <a:noFill/>
          <a:ln w="104775" cap="flat">
            <a:solidFill>
              <a:srgbClr val="00B050"/>
            </a:solidFill>
            <a:prstDash val="solid"/>
            <a:miter lim="400000"/>
            <a:tailEnd type="triangle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1FC847C3-52E5-3D6F-1DB7-04B2226038EB}"/>
              </a:ext>
            </a:extLst>
          </p:cNvPr>
          <p:cNvCxnSpPr>
            <a:cxnSpLocks/>
          </p:cNvCxnSpPr>
          <p:nvPr/>
        </p:nvCxnSpPr>
        <p:spPr bwMode="auto">
          <a:xfrm>
            <a:off x="3543289" y="2686358"/>
            <a:ext cx="0" cy="612068"/>
          </a:xfrm>
          <a:prstGeom prst="straightConnector1">
            <a:avLst/>
          </a:prstGeom>
          <a:noFill/>
          <a:ln w="104775" cap="flat">
            <a:solidFill>
              <a:srgbClr val="00B050"/>
            </a:solidFill>
            <a:prstDash val="solid"/>
            <a:miter lim="400000"/>
            <a:tailEnd type="triangle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40452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AsOne/>
      </p:bldGraphic>
      <p:bldP spid="25" grpId="0" animBg="1"/>
      <p:bldP spid="26" grpId="0"/>
      <p:bldGraphic spid="27" grpId="0">
        <p:bldAsOne/>
      </p:bldGraphic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267" y="1451087"/>
            <a:ext cx="9959662" cy="472852"/>
          </a:xfrm>
        </p:spPr>
        <p:txBody>
          <a:bodyPr/>
          <a:lstStyle/>
          <a:p>
            <a:pPr algn="l" defTabSz="914400">
              <a:spcBef>
                <a:spcPts val="360"/>
              </a:spcBef>
              <a:buSzPct val="100000"/>
            </a:pPr>
            <a:r>
              <a:rPr lang="fr-FR" sz="2800" dirty="0">
                <a:solidFill>
                  <a:srgbClr val="009EE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3.2. Quelques principes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67ECE8F6-F221-778D-6347-CE91DEFE8E14}"/>
              </a:ext>
            </a:extLst>
          </p:cNvPr>
          <p:cNvSpPr txBox="1">
            <a:spLocks/>
          </p:cNvSpPr>
          <p:nvPr/>
        </p:nvSpPr>
        <p:spPr bwMode="auto">
          <a:xfrm>
            <a:off x="1012054" y="2162458"/>
            <a:ext cx="11179946" cy="4469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67" b="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1pPr>
            <a:lvl2pPr marL="1219170" indent="-609585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Wingdings" charset="2"/>
              <a:buChar char="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2pPr>
            <a:lvl3pPr marL="1600160" indent="-38099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30000"/>
              <a:buFont typeface="Arial"/>
              <a:buChar char="•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3pPr>
            <a:lvl4pPr marL="2133547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Lucida Grande"/>
              <a:buChar char="»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4pPr>
            <a:lvl5pPr marL="2743131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90000"/>
              <a:buFont typeface="Lucida Grande"/>
              <a:buChar char="-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L’évaluation est souvent perçue comme un moment dans l’unité d’enseignement, et non comme un processus continu de l’étudiant prenant plusieurs formes (passage au tableau, exercice corrigé en TD, etc.).</a:t>
            </a:r>
          </a:p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L’évaluation au service de l'apprentissage repose sur l’explicitation et la justification des critères d’évaluation dès le début de l’unité s’enseignement (création d’une microculture, Mottier Lopez, 2008).</a:t>
            </a:r>
          </a:p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Une évaluation utile à l’apprentissage est une évaluation qui sert à refaire (proactive), l’évaluation rétroactive n’a que très peu d’impact (« apprendre, c’est refaire en mieux »).</a:t>
            </a:r>
          </a:p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Il est indispensable de s’extraire d’une « logique de l’accusé » (Vion, 1991), de « to prove and not improve » (Dweck citée par Cosnefroy, 2019).</a:t>
            </a:r>
          </a:p>
        </p:txBody>
      </p:sp>
    </p:spTree>
    <p:extLst>
      <p:ext uri="{BB962C8B-B14F-4D97-AF65-F5344CB8AC3E}">
        <p14:creationId xmlns:p14="http://schemas.microsoft.com/office/powerpoint/2010/main" val="309733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9553" y="2387513"/>
            <a:ext cx="10363200" cy="2247240"/>
          </a:xfrm>
        </p:spPr>
        <p:txBody>
          <a:bodyPr/>
          <a:lstStyle/>
          <a:p>
            <a:pPr algn="l"/>
            <a:r>
              <a:rPr lang="fr-FR" sz="3200" b="0" dirty="0">
                <a:solidFill>
                  <a:schemeClr val="tx1"/>
                </a:solidFill>
              </a:rPr>
              <a:t>4. Du CT au CC : simple modalité ou vrai changement 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1586634" y="300568"/>
            <a:ext cx="605367" cy="14181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FFD1EE9B-3B4B-FA4C-A80D-5BB5E5798D7C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676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8B26A-50BF-EC22-4280-416E9232E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E553942C-635B-F116-9977-777967DDE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201" y="1429304"/>
            <a:ext cx="7391400" cy="482881"/>
          </a:xfrm>
        </p:spPr>
        <p:txBody>
          <a:bodyPr/>
          <a:lstStyle/>
          <a:p>
            <a:pPr defTabSz="914400">
              <a:spcBef>
                <a:spcPts val="360"/>
              </a:spcBef>
              <a:buSzPct val="100000"/>
            </a:pPr>
            <a:r>
              <a:rPr lang="fr-FR" sz="2800" dirty="0">
                <a:solidFill>
                  <a:srgbClr val="009EE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 Narrow"/>
              </a:rPr>
              <a:t>4.1. Caractérisations</a:t>
            </a:r>
            <a:endParaRPr lang="fr-FR" sz="2800" dirty="0">
              <a:solidFill>
                <a:srgbClr val="009EE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D1B9B2E-F7E0-9F4B-E97D-BC4134DED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214" y="2130650"/>
            <a:ext cx="9697228" cy="404820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Contrôle terminal : normatif (évaluation de l’apprentissage), fonction certificative, démarche sommative (devoir sur table) ou descriptive (délibération de jury, rapport de visite).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Contrôle continu : normatif ou rationnel ou heuristique, fonction régulative (ou certificative ? - partiels), démarche sommative ou descriptive ou herméneutique.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ym typeface="Wingdings" panose="05000000000000000000" pitchFamily="2" charset="2"/>
              </a:rPr>
              <a:t>Le CC n’implique pas forcément de la régulation (si les épreuves ne donnent pas lieu à des feedbacks « à chaud »).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ym typeface="Wingdings" panose="05000000000000000000" pitchFamily="2" charset="2"/>
              </a:rPr>
              <a:t>La question essentielle est comment le CC maintient-il l’engagement de l’étudiant ? (≠ évitement, incapacité apprise, passivité).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9A70F3-3466-E040-6340-E1C1F9AF893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821419" y="171087"/>
            <a:ext cx="576950" cy="43179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105F73E-D302-7A49-9D49-5CFFB39DEAD8}" type="slidenum">
              <a:rPr lang="fr-FR" sz="1400"/>
              <a:pPr>
                <a:defRPr/>
              </a:pPr>
              <a:t>14</a:t>
            </a:fld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5229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9783D707-30CA-5F58-99DA-8C7C6FD8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251136"/>
            <a:ext cx="9512135" cy="895419"/>
          </a:xfrm>
        </p:spPr>
        <p:txBody>
          <a:bodyPr/>
          <a:lstStyle/>
          <a:p>
            <a:pPr defTabSz="914400">
              <a:spcBef>
                <a:spcPts val="360"/>
              </a:spcBef>
              <a:buSzPct val="100000"/>
              <a:tabLst>
                <a:tab pos="625475" algn="l"/>
              </a:tabLst>
            </a:pPr>
            <a:r>
              <a:rPr lang="fr-FR" sz="2800" dirty="0">
                <a:solidFill>
                  <a:srgbClr val="009EE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4.2. Les fondements théoriques de l’autorégulation de l’apprentissage (d’après Pintrich, 2003)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2BAA4C4A-35B7-856E-DF55-8C61DC4A0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1925" y="2330755"/>
            <a:ext cx="10503598" cy="3991387"/>
          </a:xfrm>
        </p:spPr>
        <p:txBody>
          <a:bodyPr/>
          <a:lstStyle/>
          <a:p>
            <a:r>
              <a:rPr lang="fr-FR" sz="2400" dirty="0"/>
              <a:t>Le but ultime de l’évaluation au service de l’apprentissage : l’</a:t>
            </a:r>
            <a:r>
              <a:rPr lang="fr-FR" sz="2400" b="1" dirty="0">
                <a:solidFill>
                  <a:srgbClr val="C00000"/>
                </a:solidFill>
              </a:rPr>
              <a:t>autorégulation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/>
              <a:t>L’étudiant est toujours l’</a:t>
            </a:r>
            <a:r>
              <a:rPr lang="fr-FR" sz="2400" dirty="0">
                <a:solidFill>
                  <a:srgbClr val="C00000"/>
                </a:solidFill>
              </a:rPr>
              <a:t>acteur</a:t>
            </a:r>
            <a:r>
              <a:rPr lang="fr-FR" sz="2400" dirty="0"/>
              <a:t> de son processus d’apprentissage ;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/>
              <a:t>Il </a:t>
            </a:r>
            <a:r>
              <a:rPr lang="fr-FR" sz="2400" dirty="0">
                <a:solidFill>
                  <a:srgbClr val="C00000"/>
                </a:solidFill>
              </a:rPr>
              <a:t>peut toujours </a:t>
            </a:r>
            <a:r>
              <a:rPr lang="fr-FR" sz="2400" dirty="0"/>
              <a:t>analyser et améliorer certains aspects de sa cognition, motivation et comportement ;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/>
              <a:t>Ce sont ses </a:t>
            </a:r>
            <a:r>
              <a:rPr lang="fr-FR" sz="2400" dirty="0">
                <a:solidFill>
                  <a:srgbClr val="C00000"/>
                </a:solidFill>
              </a:rPr>
              <a:t>critères ou standards </a:t>
            </a:r>
            <a:r>
              <a:rPr lang="fr-FR" sz="2400" dirty="0"/>
              <a:t>qui lui disent quand l’objectif est atteint et quand il faut continuer/changer de façon de faire.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/>
              <a:t>Ce ne sont </a:t>
            </a:r>
            <a:r>
              <a:rPr lang="fr-FR" sz="2400" dirty="0">
                <a:solidFill>
                  <a:srgbClr val="C00000"/>
                </a:solidFill>
              </a:rPr>
              <a:t>pas directement des éléments </a:t>
            </a:r>
            <a:r>
              <a:rPr lang="fr-FR" sz="2400" dirty="0"/>
              <a:t>personnels (culture, milieu, personnalité), les autres, ni le contexte qui influencent son apprentissage </a:t>
            </a:r>
            <a:r>
              <a:rPr lang="fr-FR" sz="2400" dirty="0">
                <a:solidFill>
                  <a:srgbClr val="C00000"/>
                </a:solidFill>
              </a:rPr>
              <a:t>mais la façon </a:t>
            </a:r>
            <a:r>
              <a:rPr lang="fr-FR" sz="2400" dirty="0"/>
              <a:t>dont il s’autorégule à partir d’eux.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7B0F2F9-9705-E985-E8B1-4882CA125EA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821419" y="171087"/>
            <a:ext cx="576950" cy="43179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105F73E-D302-7A49-9D49-5CFFB39DEAD8}" type="slidenum">
              <a:rPr lang="fr-FR" sz="1400"/>
              <a:pPr>
                <a:defRPr/>
              </a:pPr>
              <a:t>15</a:t>
            </a:fld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406750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9553" y="2387513"/>
            <a:ext cx="10624482" cy="2247240"/>
          </a:xfrm>
        </p:spPr>
        <p:txBody>
          <a:bodyPr/>
          <a:lstStyle/>
          <a:p>
            <a:pPr algn="l"/>
            <a:r>
              <a:rPr lang="fr-FR" sz="3600" b="0" dirty="0">
                <a:solidFill>
                  <a:schemeClr val="tx1"/>
                </a:solidFill>
              </a:rPr>
              <a:t>5. Évaluer des blocs de compétences : règles du jeu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1586634" y="300568"/>
            <a:ext cx="605367" cy="14181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FFD1EE9B-3B4B-FA4C-A80D-5BB5E5798D7C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4342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738" y="1242874"/>
            <a:ext cx="9959662" cy="431380"/>
          </a:xfrm>
        </p:spPr>
        <p:txBody>
          <a:bodyPr/>
          <a:lstStyle/>
          <a:p>
            <a:pPr algn="l" fontAlgn="base">
              <a:lnSpc>
                <a:spcPct val="100000"/>
              </a:lnSpc>
              <a:spcBef>
                <a:spcPts val="360"/>
              </a:spcBef>
              <a:buClr>
                <a:srgbClr val="009EE0"/>
              </a:buClr>
              <a:buSzPct val="100000"/>
            </a:pPr>
            <a:r>
              <a:rPr lang="fr-FR" sz="2800" b="1" dirty="0">
                <a:solidFill>
                  <a:srgbClr val="009EE0"/>
                </a:solidFill>
                <a:uFill>
                  <a:solidFill>
                    <a:schemeClr val="bg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Arial Narrow"/>
              </a:rPr>
              <a:t>5.1. La notion de compétence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67ECE8F6-F221-778D-6347-CE91DEFE8E14}"/>
              </a:ext>
            </a:extLst>
          </p:cNvPr>
          <p:cNvSpPr txBox="1">
            <a:spLocks/>
          </p:cNvSpPr>
          <p:nvPr/>
        </p:nvSpPr>
        <p:spPr bwMode="auto">
          <a:xfrm>
            <a:off x="1520921" y="2059618"/>
            <a:ext cx="10225825" cy="3489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67" b="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1pPr>
            <a:lvl2pPr marL="1219170" indent="-609585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Wingdings" charset="2"/>
              <a:buChar char="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2pPr>
            <a:lvl3pPr marL="1600160" indent="-38099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30000"/>
              <a:buFont typeface="Arial"/>
              <a:buChar char="•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3pPr>
            <a:lvl4pPr marL="2133547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Lucida Grande"/>
              <a:buChar char="»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4pPr>
            <a:lvl5pPr marL="2743131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90000"/>
              <a:buFont typeface="Lucida Grande"/>
              <a:buChar char="-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fr-FR" sz="2400" dirty="0"/>
              <a:t>Articulation de connaissances, de capacités et d’attitude permettant de résoudre une tâche dans un contexte donné.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Chaque compétence admet généralement deux seuils : l’acceptable et l’optimal.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Si l’enseignant a généralement une idée claire sur l’optimal, il a du mal à définir l’acceptable (renvoyé à la notion de moyenne).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Il n’y a pas de hiérarchisation entre les blocs à l’échelle de l’acceptable (il peut y en avoir à l’échelle de l’optimal : pondération pour la mention).</a:t>
            </a:r>
          </a:p>
        </p:txBody>
      </p:sp>
    </p:spTree>
    <p:extLst>
      <p:ext uri="{BB962C8B-B14F-4D97-AF65-F5344CB8AC3E}">
        <p14:creationId xmlns:p14="http://schemas.microsoft.com/office/powerpoint/2010/main" val="348122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738" y="1242874"/>
            <a:ext cx="9959662" cy="431380"/>
          </a:xfrm>
        </p:spPr>
        <p:txBody>
          <a:bodyPr/>
          <a:lstStyle/>
          <a:p>
            <a:pPr algn="l" fontAlgn="base">
              <a:lnSpc>
                <a:spcPct val="100000"/>
              </a:lnSpc>
              <a:spcBef>
                <a:spcPts val="360"/>
              </a:spcBef>
              <a:buClr>
                <a:srgbClr val="009EE0"/>
              </a:buClr>
              <a:buSzPct val="100000"/>
            </a:pPr>
            <a:r>
              <a:rPr lang="fr-FR" sz="2800" b="1" dirty="0">
                <a:solidFill>
                  <a:srgbClr val="009EE0"/>
                </a:solidFill>
                <a:uFill>
                  <a:solidFill>
                    <a:schemeClr val="bg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Arial Narrow"/>
              </a:rPr>
              <a:t>5.2. Evaluer par blocs de compétences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67ECE8F6-F221-778D-6347-CE91DEFE8E14}"/>
              </a:ext>
            </a:extLst>
          </p:cNvPr>
          <p:cNvSpPr txBox="1">
            <a:spLocks/>
          </p:cNvSpPr>
          <p:nvPr/>
        </p:nvSpPr>
        <p:spPr bwMode="auto">
          <a:xfrm>
            <a:off x="1390916" y="1918331"/>
            <a:ext cx="10614271" cy="4625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67" b="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1pPr>
            <a:lvl2pPr marL="1219170" indent="-609585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Wingdings" charset="2"/>
              <a:buChar char="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2pPr>
            <a:lvl3pPr marL="1600160" indent="-38099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30000"/>
              <a:buFont typeface="Arial"/>
              <a:buChar char="•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3pPr>
            <a:lvl4pPr marL="2133547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Lucida Grande"/>
              <a:buChar char="»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4pPr>
            <a:lvl5pPr marL="2743131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90000"/>
              <a:buFont typeface="Lucida Grande"/>
              <a:buChar char="-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fr-FR" sz="2400" dirty="0"/>
              <a:t>1/ d’avoir des </a:t>
            </a:r>
            <a:r>
              <a:rPr lang="fr-FR" sz="2400" dirty="0">
                <a:solidFill>
                  <a:srgbClr val="C00000"/>
                </a:solidFill>
              </a:rPr>
              <a:t>ensembles scientifiquement cohérents</a:t>
            </a:r>
            <a:r>
              <a:rPr lang="fr-FR" sz="2400" dirty="0"/>
              <a:t> de compétences ;</a:t>
            </a:r>
          </a:p>
          <a:p>
            <a:pPr>
              <a:spcBef>
                <a:spcPts val="600"/>
              </a:spcBef>
            </a:pPr>
            <a:r>
              <a:rPr lang="fr-FR" sz="2400" dirty="0"/>
              <a:t>2/ d’assumer et justifier le principe qu’un étudiant ne peut être diplômé dans le domaine s’il ne </a:t>
            </a:r>
            <a:r>
              <a:rPr lang="fr-FR" sz="2400" dirty="0">
                <a:solidFill>
                  <a:srgbClr val="C00000"/>
                </a:solidFill>
              </a:rPr>
              <a:t>maitrise pas chacun de ces blocs</a:t>
            </a:r>
            <a:r>
              <a:rPr lang="fr-FR" sz="2400" dirty="0"/>
              <a:t> ;</a:t>
            </a:r>
          </a:p>
          <a:p>
            <a:pPr>
              <a:spcBef>
                <a:spcPts val="600"/>
              </a:spcBef>
            </a:pPr>
            <a:r>
              <a:rPr lang="fr-FR" sz="2400" dirty="0"/>
              <a:t>3/ de définir collectivement </a:t>
            </a:r>
            <a:r>
              <a:rPr lang="fr-FR" sz="2400" dirty="0">
                <a:solidFill>
                  <a:srgbClr val="C00000"/>
                </a:solidFill>
              </a:rPr>
              <a:t>les indicateurs du niveau acceptable</a:t>
            </a:r>
            <a:r>
              <a:rPr lang="fr-FR" sz="2400" dirty="0"/>
              <a:t> pour chaque bloc à partir des compétences du bloc ;</a:t>
            </a:r>
          </a:p>
          <a:p>
            <a:pPr>
              <a:spcBef>
                <a:spcPts val="600"/>
              </a:spcBef>
            </a:pPr>
            <a:r>
              <a:rPr lang="fr-FR" sz="2400" dirty="0"/>
              <a:t>4/ pouvoir </a:t>
            </a:r>
            <a:r>
              <a:rPr lang="fr-FR" sz="2400" dirty="0">
                <a:solidFill>
                  <a:srgbClr val="C00000"/>
                </a:solidFill>
              </a:rPr>
              <a:t>délibérer</a:t>
            </a:r>
            <a:r>
              <a:rPr lang="fr-FR" sz="2400" dirty="0"/>
              <a:t> en matière d’obtention des blocs par une approche descriptive au regard du niveau acceptable (jurisprudence : CE, 30 juin 1978).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à"/>
            </a:pPr>
            <a:r>
              <a:rPr lang="fr-FR" sz="2400" dirty="0">
                <a:sym typeface="Wingdings" panose="05000000000000000000" pitchFamily="2" charset="2"/>
              </a:rPr>
              <a:t>L’approche programme est un préalable à l’approche par compétences (sinon évaluation normative).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à"/>
            </a:pPr>
            <a:r>
              <a:rPr lang="fr-FR" sz="2400" dirty="0">
                <a:sym typeface="Wingdings" panose="05000000000000000000" pitchFamily="2" charset="2"/>
              </a:rPr>
              <a:t>La décision prise à l’issue du processus évaluatif reste une </a:t>
            </a:r>
            <a:r>
              <a:rPr lang="fr-FR" sz="2400" b="1" dirty="0">
                <a:sym typeface="Wingdings" panose="05000000000000000000" pitchFamily="2" charset="2"/>
              </a:rPr>
              <a:t>interprétation</a:t>
            </a:r>
            <a:r>
              <a:rPr lang="fr-FR" sz="2400" dirty="0">
                <a:sym typeface="Wingdings" panose="05000000000000000000" pitchFamily="2" charset="2"/>
              </a:rPr>
              <a:t> au regard de son expertise, de son expérience et de ses constats.</a:t>
            </a:r>
          </a:p>
          <a:p>
            <a:pPr>
              <a:spcBef>
                <a:spcPts val="600"/>
              </a:spcBef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53007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738" y="829250"/>
            <a:ext cx="9959662" cy="431380"/>
          </a:xfrm>
        </p:spPr>
        <p:txBody>
          <a:bodyPr/>
          <a:lstStyle/>
          <a:p>
            <a:pPr algn="l" fontAlgn="base">
              <a:lnSpc>
                <a:spcPct val="100000"/>
              </a:lnSpc>
              <a:spcBef>
                <a:spcPts val="360"/>
              </a:spcBef>
              <a:buClr>
                <a:srgbClr val="009EE0"/>
              </a:buClr>
              <a:buSzPct val="100000"/>
            </a:pPr>
            <a:r>
              <a:rPr lang="fr-FR" sz="2800" b="1" dirty="0">
                <a:solidFill>
                  <a:srgbClr val="009EE0"/>
                </a:solidFill>
                <a:uFill>
                  <a:solidFill>
                    <a:schemeClr val="bg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sym typeface="Arial Narrow"/>
              </a:rPr>
              <a:t>5.2. La notion de compétence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A4E2114A-9D5D-025A-2DD2-C5CE0DEE46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811290"/>
              </p:ext>
            </p:extLst>
          </p:nvPr>
        </p:nvGraphicFramePr>
        <p:xfrm>
          <a:off x="1787084" y="1366201"/>
          <a:ext cx="9959662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9831">
                  <a:extLst>
                    <a:ext uri="{9D8B030D-6E8A-4147-A177-3AD203B41FA5}">
                      <a16:colId xmlns:a16="http://schemas.microsoft.com/office/drawing/2014/main" val="2826102578"/>
                    </a:ext>
                  </a:extLst>
                </a:gridCol>
                <a:gridCol w="4979831">
                  <a:extLst>
                    <a:ext uri="{9D8B030D-6E8A-4147-A177-3AD203B41FA5}">
                      <a16:colId xmlns:a16="http://schemas.microsoft.com/office/drawing/2014/main" val="1790808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Semestre 3 Chimie : enseignements communs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Semestre 4 Chimie : enseignements communs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/>
                </a:tc>
                <a:extLst>
                  <a:ext uri="{0D108BD9-81ED-4DB2-BD59-A6C34878D82A}">
                    <a16:rowId xmlns:a16="http://schemas.microsoft.com/office/drawing/2014/main" val="1600220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Utiliser les outils de communication pour son projet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Utiliser les outils de communication pour son projet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475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Anglais 3</a:t>
                      </a:r>
                      <a:endParaRPr lang="fr-FR" sz="16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Anglais 4</a:t>
                      </a:r>
                    </a:p>
                  </a:txBody>
                  <a:tcPr marL="360000" marR="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276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Outils mathématiques et symétrie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Professionnalisation au choix :</a:t>
                      </a:r>
                    </a:p>
                  </a:txBody>
                  <a:tcPr marL="360000" marR="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49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Mobiliser les savoirs fondamentaux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609585" rtl="0" eaLnBrk="1" fontAlgn="b" latinLnBrk="0" hangingPunct="1"/>
                      <a:r>
                        <a:rPr lang="fr-FR" sz="16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ProMEEF1 : Enseigner, Eduquer, Former :</a:t>
                      </a:r>
                    </a:p>
                  </a:txBody>
                  <a:tcPr marL="360000" marR="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18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Thermochimie et chimie des solutions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 personnel et professionnel de l'étudiant 2</a:t>
                      </a:r>
                    </a:p>
                  </a:txBody>
                  <a:tcPr marL="360000" marR="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6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Mécanismes réactionnels 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Mobiliser les savoirs fondamentaux</a:t>
                      </a: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38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Cinétique 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Cristallochimie et chimie inorganique</a:t>
                      </a: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19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Méthodes spectroscopiques et analytiques 1</a:t>
                      </a:r>
                      <a:endParaRPr lang="fr-FR" sz="16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Mécanismes réactionnels 2</a:t>
                      </a: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976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Exploiter les méthodes et démarches expérimentales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Symétrie et chimie quantique 1</a:t>
                      </a: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868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Pratique expérimentale 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Méthodes spectroscopiques et analytiques 2</a:t>
                      </a:r>
                    </a:p>
                  </a:txBody>
                  <a:tcPr marL="360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473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i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Pratique expérimentale spectro</a:t>
                      </a:r>
                      <a:endParaRPr lang="fr-FR" sz="1600" b="0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Exploiter les méthodes et démarches expérimentales</a:t>
                      </a:r>
                    </a:p>
                  </a:txBody>
                  <a:tcPr marL="36000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541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i="1" u="none" strike="noStrike" dirty="0">
                          <a:effectLst/>
                        </a:rPr>
                        <a:t>Travaux pratiques 1</a:t>
                      </a:r>
                      <a:endParaRPr lang="fr-FR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Pratique expérimentale 3</a:t>
                      </a:r>
                    </a:p>
                  </a:txBody>
                  <a:tcPr marL="36000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750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Pratique expérimentale 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09585" rtl="0" eaLnBrk="1" fontAlgn="b" latinLnBrk="0" hangingPunct="1"/>
                      <a:r>
                        <a:rPr lang="fr-FR" sz="1600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Demos</a:t>
                      </a:r>
                    </a:p>
                  </a:txBody>
                  <a:tcPr marL="360000" marR="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791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186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9553" y="2465293"/>
            <a:ext cx="10363200" cy="3388659"/>
          </a:xfrm>
        </p:spPr>
        <p:txBody>
          <a:bodyPr/>
          <a:lstStyle/>
          <a:p>
            <a:pPr algn="l"/>
            <a:r>
              <a:rPr lang="fr-FR" sz="2800" b="0" dirty="0">
                <a:solidFill>
                  <a:schemeClr val="tx1"/>
                </a:solidFill>
              </a:rPr>
              <a:t>Plan :</a:t>
            </a:r>
            <a:br>
              <a:rPr lang="fr-FR" sz="2800" b="0" dirty="0">
                <a:solidFill>
                  <a:schemeClr val="tx1"/>
                </a:solidFill>
              </a:rPr>
            </a:br>
            <a:r>
              <a:rPr lang="fr-FR" sz="2800" b="0" dirty="0">
                <a:solidFill>
                  <a:schemeClr val="tx1"/>
                </a:solidFill>
              </a:rPr>
              <a:t>1. Définir ce dont on parle</a:t>
            </a:r>
            <a:br>
              <a:rPr lang="fr-FR" sz="2800" b="0" dirty="0">
                <a:solidFill>
                  <a:schemeClr val="tx1"/>
                </a:solidFill>
              </a:rPr>
            </a:br>
            <a:r>
              <a:rPr lang="fr-FR" sz="2800" b="0" dirty="0">
                <a:solidFill>
                  <a:schemeClr val="tx1"/>
                </a:solidFill>
              </a:rPr>
              <a:t>2. Ne pas confondre fonction et démarche de l’évaluation</a:t>
            </a:r>
            <a:br>
              <a:rPr lang="fr-FR" sz="2800" b="0" dirty="0">
                <a:solidFill>
                  <a:schemeClr val="tx1"/>
                </a:solidFill>
              </a:rPr>
            </a:br>
            <a:r>
              <a:rPr lang="fr-FR" sz="2800" b="0" dirty="0">
                <a:solidFill>
                  <a:schemeClr val="tx1"/>
                </a:solidFill>
              </a:rPr>
              <a:t>3. Logique d’enseignement, logique d’apprentissage</a:t>
            </a:r>
            <a:br>
              <a:rPr lang="fr-FR" sz="2800" b="0" dirty="0">
                <a:solidFill>
                  <a:schemeClr val="tx1"/>
                </a:solidFill>
              </a:rPr>
            </a:br>
            <a:r>
              <a:rPr lang="fr-FR" sz="2800" b="0" dirty="0">
                <a:solidFill>
                  <a:schemeClr val="tx1"/>
                </a:solidFill>
              </a:rPr>
              <a:t>4. Du CT au CC : simple modalité ou vrai changement ?</a:t>
            </a:r>
            <a:br>
              <a:rPr lang="fr-FR" sz="2800" b="0" dirty="0">
                <a:solidFill>
                  <a:schemeClr val="tx1"/>
                </a:solidFill>
              </a:rPr>
            </a:br>
            <a:r>
              <a:rPr lang="fr-FR" sz="2800" b="0" dirty="0">
                <a:solidFill>
                  <a:schemeClr val="tx1"/>
                </a:solidFill>
              </a:rPr>
              <a:t>5. Évaluer des blocs de compétences : règles du jeu</a:t>
            </a:r>
            <a:endParaRPr lang="fr-FR" sz="3600" b="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1586634" y="300568"/>
            <a:ext cx="605367" cy="14181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FFD1EE9B-3B4B-FA4C-A80D-5BB5E5798D7C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7048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475709"/>
            <a:ext cx="10363200" cy="1906581"/>
          </a:xfrm>
        </p:spPr>
        <p:txBody>
          <a:bodyPr/>
          <a:lstStyle/>
          <a:p>
            <a:br>
              <a:rPr lang="fr-FR" sz="2800" b="1" i="0" dirty="0">
                <a:solidFill>
                  <a:srgbClr val="0C8714"/>
                </a:solidFill>
                <a:effectLst/>
                <a:latin typeface="-apple-system"/>
              </a:rPr>
            </a:br>
            <a:r>
              <a:rPr lang="fr-FR" sz="4400" b="0" dirty="0">
                <a:solidFill>
                  <a:schemeClr val="tx1"/>
                </a:solidFill>
              </a:rPr>
              <a:t>Merci pour votre attention…</a:t>
            </a:r>
            <a:br>
              <a:rPr lang="fr-FR" sz="4400" b="0" dirty="0">
                <a:solidFill>
                  <a:schemeClr val="tx1"/>
                </a:solidFill>
              </a:rPr>
            </a:br>
            <a:br>
              <a:rPr lang="fr-FR" sz="4400" dirty="0">
                <a:solidFill>
                  <a:schemeClr val="tx1"/>
                </a:solidFill>
              </a:rPr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8532" y="5443042"/>
            <a:ext cx="4199068" cy="753727"/>
          </a:xfrm>
        </p:spPr>
        <p:txBody>
          <a:bodyPr/>
          <a:lstStyle/>
          <a:p>
            <a:pPr algn="r"/>
            <a:r>
              <a:rPr lang="fr-FR" sz="1800" dirty="0">
                <a:solidFill>
                  <a:schemeClr val="tx1"/>
                </a:solidFill>
              </a:rPr>
              <a:t>Yann Mercier-Brunel,</a:t>
            </a:r>
          </a:p>
          <a:p>
            <a:pPr algn="r"/>
            <a:r>
              <a:rPr lang="fr-FR" sz="1800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yann.mercier-brunel@univ-amu.fr</a:t>
            </a:r>
            <a:endParaRPr lang="fr-FR" sz="1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1586634" y="300568"/>
            <a:ext cx="605367" cy="14181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FFD1EE9B-3B4B-FA4C-A80D-5BB5E5798D7C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91F9076-8897-F1B5-37B5-163240B9E6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789" y="5050529"/>
            <a:ext cx="1179924" cy="117992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FE00476-AA73-90CC-D0ED-2EBB290F9D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2929" y="4011019"/>
            <a:ext cx="1764081" cy="176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69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9553" y="2387513"/>
            <a:ext cx="10363200" cy="2247240"/>
          </a:xfrm>
        </p:spPr>
        <p:txBody>
          <a:bodyPr/>
          <a:lstStyle/>
          <a:p>
            <a:pPr algn="l"/>
            <a:r>
              <a:rPr lang="fr-FR" sz="3600" b="0" dirty="0">
                <a:solidFill>
                  <a:schemeClr val="tx1"/>
                </a:solidFill>
              </a:rPr>
              <a:t>1. Définir ce dont on parle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1586634" y="300568"/>
            <a:ext cx="605367" cy="14181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FFD1EE9B-3B4B-FA4C-A80D-5BB5E5798D7C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18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400" y="1580224"/>
            <a:ext cx="9959662" cy="582233"/>
          </a:xfrm>
        </p:spPr>
        <p:txBody>
          <a:bodyPr/>
          <a:lstStyle/>
          <a:p>
            <a:pPr defTabSz="914400">
              <a:spcBef>
                <a:spcPts val="360"/>
              </a:spcBef>
              <a:buSzPct val="100000"/>
            </a:pPr>
            <a:r>
              <a:rPr lang="fr-FR" sz="2800" dirty="0">
                <a:solidFill>
                  <a:srgbClr val="009EE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1.1. L’évaluation est un processus en trois dimensions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67ECE8F6-F221-778D-6347-CE91DEFE8E14}"/>
              </a:ext>
            </a:extLst>
          </p:cNvPr>
          <p:cNvSpPr txBox="1">
            <a:spLocks/>
          </p:cNvSpPr>
          <p:nvPr/>
        </p:nvSpPr>
        <p:spPr bwMode="auto">
          <a:xfrm>
            <a:off x="1390916" y="2469527"/>
            <a:ext cx="9959663" cy="2875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67" b="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1pPr>
            <a:lvl2pPr marL="1219170" indent="-609585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Wingdings" charset="2"/>
              <a:buChar char="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2pPr>
            <a:lvl3pPr marL="1600160" indent="-38099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30000"/>
              <a:buFont typeface="Arial"/>
              <a:buChar char="•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3pPr>
            <a:lvl4pPr marL="2133547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Lucida Grande"/>
              <a:buChar char="»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4pPr>
            <a:lvl5pPr marL="2743131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90000"/>
              <a:buFont typeface="Lucida Grande"/>
              <a:buChar char="-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Pour De Ketele (1989, 2010, 2016) :</a:t>
            </a:r>
          </a:p>
          <a:p>
            <a:pPr marL="11430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1/ </a:t>
            </a:r>
            <a:r>
              <a:rPr lang="fr-FR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prélever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des informations pertinentes, valides et fiables ;</a:t>
            </a:r>
          </a:p>
          <a:p>
            <a:pPr marL="11430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2/ les </a:t>
            </a:r>
            <a:r>
              <a:rPr lang="fr-FR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interpréter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en fonction de critères ou de représentations ;</a:t>
            </a:r>
          </a:p>
          <a:p>
            <a:pPr marL="11430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3/ </a:t>
            </a:r>
            <a:r>
              <a:rPr lang="fr-FR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décider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d’une ou de plusieurs actions en conséquence.</a:t>
            </a:r>
          </a:p>
          <a:p>
            <a:pPr marL="11430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Bien au-delà du simple devoir sur table.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56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306" y="1606857"/>
            <a:ext cx="10569262" cy="625933"/>
          </a:xfrm>
        </p:spPr>
        <p:txBody>
          <a:bodyPr/>
          <a:lstStyle/>
          <a:p>
            <a:pPr algn="l" defTabSz="914400">
              <a:spcBef>
                <a:spcPts val="360"/>
              </a:spcBef>
              <a:buSzPct val="100000"/>
            </a:pPr>
            <a:r>
              <a:rPr lang="fr-FR" sz="2800" dirty="0">
                <a:solidFill>
                  <a:srgbClr val="009EE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1.2. L’évaluation est d’abord une activité de l’enseignant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67ECE8F6-F221-778D-6347-CE91DEFE8E14}"/>
              </a:ext>
            </a:extLst>
          </p:cNvPr>
          <p:cNvSpPr txBox="1">
            <a:spLocks/>
          </p:cNvSpPr>
          <p:nvPr/>
        </p:nvSpPr>
        <p:spPr bwMode="auto">
          <a:xfrm>
            <a:off x="1390916" y="2345240"/>
            <a:ext cx="10355830" cy="3239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67" b="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1pPr>
            <a:lvl2pPr marL="1219170" indent="-609585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Wingdings" charset="2"/>
              <a:buChar char="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2pPr>
            <a:lvl3pPr marL="1600160" indent="-38099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30000"/>
              <a:buFont typeface="Arial"/>
              <a:buChar char="•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3pPr>
            <a:lvl4pPr marL="2133547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Lucida Grande"/>
              <a:buChar char="»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4pPr>
            <a:lvl5pPr marL="2743131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90000"/>
              <a:buFont typeface="Lucida Grande"/>
              <a:buChar char="-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C’est une activité humaine, subjective, et non uniquement technique (Vial, 1997, 2012).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Cette activité est liée à une culture (Figari, 2001) : on n’évalue pas dans tous les systèmes, à tous les niveaux ni à toutes les époques de la même façon.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fr-FR" sz="2400" dirty="0"/>
              <a:t>L’évaluateur n’est pas conscient de tout, son activité dépasse « la conscience qui l’anticipe » (Léontiev, 1975)</a:t>
            </a:r>
          </a:p>
        </p:txBody>
      </p:sp>
    </p:spTree>
    <p:extLst>
      <p:ext uri="{BB962C8B-B14F-4D97-AF65-F5344CB8AC3E}">
        <p14:creationId xmlns:p14="http://schemas.microsoft.com/office/powerpoint/2010/main" val="359022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853" y="1450372"/>
            <a:ext cx="10450893" cy="649194"/>
          </a:xfrm>
        </p:spPr>
        <p:txBody>
          <a:bodyPr/>
          <a:lstStyle/>
          <a:p>
            <a:pPr defTabSz="914400">
              <a:spcBef>
                <a:spcPts val="360"/>
              </a:spcBef>
              <a:buSzPct val="100000"/>
            </a:pPr>
            <a:r>
              <a:rPr lang="fr-FR" sz="2800" dirty="0">
                <a:solidFill>
                  <a:srgbClr val="009EE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1.3. Trois paradigmes qui dépassent l’évaluation universitaire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B4A5BBAD-1F6B-6704-B7BC-C61C1F42239E}"/>
              </a:ext>
            </a:extLst>
          </p:cNvPr>
          <p:cNvGrpSpPr/>
          <p:nvPr/>
        </p:nvGrpSpPr>
        <p:grpSpPr>
          <a:xfrm>
            <a:off x="2522637" y="4826294"/>
            <a:ext cx="7026994" cy="1003856"/>
            <a:chOff x="2522637" y="4826294"/>
            <a:chExt cx="7026994" cy="1003856"/>
          </a:xfrm>
        </p:grpSpPr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7DB05A3F-9112-4CE4-A45B-78EB0FA9DDE3}"/>
                </a:ext>
              </a:extLst>
            </p:cNvPr>
            <p:cNvSpPr/>
            <p:nvPr/>
          </p:nvSpPr>
          <p:spPr>
            <a:xfrm>
              <a:off x="2522637" y="4826294"/>
              <a:ext cx="2509640" cy="1003856"/>
            </a:xfrm>
            <a:custGeom>
              <a:avLst/>
              <a:gdLst>
                <a:gd name="connsiteX0" fmla="*/ 0 w 2509640"/>
                <a:gd name="connsiteY0" fmla="*/ 0 h 1003856"/>
                <a:gd name="connsiteX1" fmla="*/ 2007712 w 2509640"/>
                <a:gd name="connsiteY1" fmla="*/ 0 h 1003856"/>
                <a:gd name="connsiteX2" fmla="*/ 2509640 w 2509640"/>
                <a:gd name="connsiteY2" fmla="*/ 501928 h 1003856"/>
                <a:gd name="connsiteX3" fmla="*/ 2007712 w 2509640"/>
                <a:gd name="connsiteY3" fmla="*/ 1003856 h 1003856"/>
                <a:gd name="connsiteX4" fmla="*/ 0 w 2509640"/>
                <a:gd name="connsiteY4" fmla="*/ 1003856 h 1003856"/>
                <a:gd name="connsiteX5" fmla="*/ 501928 w 2509640"/>
                <a:gd name="connsiteY5" fmla="*/ 501928 h 1003856"/>
                <a:gd name="connsiteX6" fmla="*/ 0 w 2509640"/>
                <a:gd name="connsiteY6" fmla="*/ 0 h 100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09640" h="1003856">
                  <a:moveTo>
                    <a:pt x="0" y="0"/>
                  </a:moveTo>
                  <a:lnTo>
                    <a:pt x="2007712" y="0"/>
                  </a:lnTo>
                  <a:lnTo>
                    <a:pt x="2509640" y="501928"/>
                  </a:lnTo>
                  <a:lnTo>
                    <a:pt x="2007712" y="1003856"/>
                  </a:lnTo>
                  <a:lnTo>
                    <a:pt x="0" y="1003856"/>
                  </a:lnTo>
                  <a:lnTo>
                    <a:pt x="501928" y="5019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93940" tIns="30671" rIns="532599" bIns="30671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300" kern="1200" dirty="0"/>
                <a:t>normative</a:t>
              </a: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5EEC2184-2363-E412-DED2-414006ED5870}"/>
                </a:ext>
              </a:extLst>
            </p:cNvPr>
            <p:cNvSpPr/>
            <p:nvPr/>
          </p:nvSpPr>
          <p:spPr>
            <a:xfrm>
              <a:off x="4781314" y="4826294"/>
              <a:ext cx="2509640" cy="1003856"/>
            </a:xfrm>
            <a:custGeom>
              <a:avLst/>
              <a:gdLst>
                <a:gd name="connsiteX0" fmla="*/ 0 w 2509640"/>
                <a:gd name="connsiteY0" fmla="*/ 0 h 1003856"/>
                <a:gd name="connsiteX1" fmla="*/ 2007712 w 2509640"/>
                <a:gd name="connsiteY1" fmla="*/ 0 h 1003856"/>
                <a:gd name="connsiteX2" fmla="*/ 2509640 w 2509640"/>
                <a:gd name="connsiteY2" fmla="*/ 501928 h 1003856"/>
                <a:gd name="connsiteX3" fmla="*/ 2007712 w 2509640"/>
                <a:gd name="connsiteY3" fmla="*/ 1003856 h 1003856"/>
                <a:gd name="connsiteX4" fmla="*/ 0 w 2509640"/>
                <a:gd name="connsiteY4" fmla="*/ 1003856 h 1003856"/>
                <a:gd name="connsiteX5" fmla="*/ 501928 w 2509640"/>
                <a:gd name="connsiteY5" fmla="*/ 501928 h 1003856"/>
                <a:gd name="connsiteX6" fmla="*/ 0 w 2509640"/>
                <a:gd name="connsiteY6" fmla="*/ 0 h 100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09640" h="1003856">
                  <a:moveTo>
                    <a:pt x="0" y="0"/>
                  </a:moveTo>
                  <a:lnTo>
                    <a:pt x="2007712" y="0"/>
                  </a:lnTo>
                  <a:lnTo>
                    <a:pt x="2509640" y="501928"/>
                  </a:lnTo>
                  <a:lnTo>
                    <a:pt x="2007712" y="1003856"/>
                  </a:lnTo>
                  <a:lnTo>
                    <a:pt x="0" y="1003856"/>
                  </a:lnTo>
                  <a:lnTo>
                    <a:pt x="501928" y="5019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93940" tIns="30671" rIns="532599" bIns="30671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300" kern="1200" dirty="0"/>
                <a:t>rationnelle</a:t>
              </a:r>
            </a:p>
          </p:txBody>
        </p:sp>
        <p:sp>
          <p:nvSpPr>
            <p:cNvPr id="22" name="Forme libre : forme 21">
              <a:extLst>
                <a:ext uri="{FF2B5EF4-FFF2-40B4-BE49-F238E27FC236}">
                  <a16:creationId xmlns:a16="http://schemas.microsoft.com/office/drawing/2014/main" id="{66CEB919-2685-E790-ECB0-AC583FFDA78F}"/>
                </a:ext>
              </a:extLst>
            </p:cNvPr>
            <p:cNvSpPr/>
            <p:nvPr/>
          </p:nvSpPr>
          <p:spPr>
            <a:xfrm>
              <a:off x="7039991" y="4826294"/>
              <a:ext cx="2509640" cy="1003856"/>
            </a:xfrm>
            <a:custGeom>
              <a:avLst/>
              <a:gdLst>
                <a:gd name="connsiteX0" fmla="*/ 0 w 2509640"/>
                <a:gd name="connsiteY0" fmla="*/ 0 h 1003856"/>
                <a:gd name="connsiteX1" fmla="*/ 2007712 w 2509640"/>
                <a:gd name="connsiteY1" fmla="*/ 0 h 1003856"/>
                <a:gd name="connsiteX2" fmla="*/ 2509640 w 2509640"/>
                <a:gd name="connsiteY2" fmla="*/ 501928 h 1003856"/>
                <a:gd name="connsiteX3" fmla="*/ 2007712 w 2509640"/>
                <a:gd name="connsiteY3" fmla="*/ 1003856 h 1003856"/>
                <a:gd name="connsiteX4" fmla="*/ 0 w 2509640"/>
                <a:gd name="connsiteY4" fmla="*/ 1003856 h 1003856"/>
                <a:gd name="connsiteX5" fmla="*/ 501928 w 2509640"/>
                <a:gd name="connsiteY5" fmla="*/ 501928 h 1003856"/>
                <a:gd name="connsiteX6" fmla="*/ 0 w 2509640"/>
                <a:gd name="connsiteY6" fmla="*/ 0 h 100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09640" h="1003856">
                  <a:moveTo>
                    <a:pt x="0" y="0"/>
                  </a:moveTo>
                  <a:lnTo>
                    <a:pt x="2007712" y="0"/>
                  </a:lnTo>
                  <a:lnTo>
                    <a:pt x="2509640" y="501928"/>
                  </a:lnTo>
                  <a:lnTo>
                    <a:pt x="2007712" y="1003856"/>
                  </a:lnTo>
                  <a:lnTo>
                    <a:pt x="0" y="1003856"/>
                  </a:lnTo>
                  <a:lnTo>
                    <a:pt x="501928" y="5019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93940" tIns="30671" rIns="532599" bIns="30671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300" kern="1200" dirty="0"/>
                <a:t>heuristique</a:t>
              </a:r>
            </a:p>
          </p:txBody>
        </p:sp>
      </p:grpSp>
      <p:sp>
        <p:nvSpPr>
          <p:cNvPr id="3" name="Bulle ronde 5">
            <a:extLst>
              <a:ext uri="{FF2B5EF4-FFF2-40B4-BE49-F238E27FC236}">
                <a16:creationId xmlns:a16="http://schemas.microsoft.com/office/drawing/2014/main" id="{5AA0E74D-F54F-C542-C0C0-A08D938E49BE}"/>
              </a:ext>
            </a:extLst>
          </p:cNvPr>
          <p:cNvSpPr/>
          <p:nvPr/>
        </p:nvSpPr>
        <p:spPr>
          <a:xfrm flipH="1">
            <a:off x="1127464" y="2162459"/>
            <a:ext cx="3049248" cy="2447662"/>
          </a:xfrm>
          <a:prstGeom prst="wedgeEllipseCallout">
            <a:avLst>
              <a:gd name="adj1" fmla="val -31314"/>
              <a:gd name="adj2" fmla="val 5959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L’étudiant produit une performance (écrite, orale, pratique), l’enseignant </a:t>
            </a:r>
            <a:r>
              <a:rPr lang="fr-FR" sz="1600" dirty="0">
                <a:solidFill>
                  <a:srgbClr val="C00000"/>
                </a:solidFill>
              </a:rPr>
              <a:t>« mesure » l’écart </a:t>
            </a:r>
            <a:r>
              <a:rPr lang="fr-FR" sz="1600" dirty="0">
                <a:solidFill>
                  <a:schemeClr val="tx1"/>
                </a:solidFill>
              </a:rPr>
              <a:t>avec la performance attendue (validation externe)</a:t>
            </a:r>
          </a:p>
        </p:txBody>
      </p:sp>
      <p:sp>
        <p:nvSpPr>
          <p:cNvPr id="4" name="Bulle ronde 6">
            <a:extLst>
              <a:ext uri="{FF2B5EF4-FFF2-40B4-BE49-F238E27FC236}">
                <a16:creationId xmlns:a16="http://schemas.microsoft.com/office/drawing/2014/main" id="{76080145-C12A-934F-CAEB-501ED6A0BB90}"/>
              </a:ext>
            </a:extLst>
          </p:cNvPr>
          <p:cNvSpPr/>
          <p:nvPr/>
        </p:nvSpPr>
        <p:spPr>
          <a:xfrm flipH="1">
            <a:off x="4252403" y="2162458"/>
            <a:ext cx="3147466" cy="2447663"/>
          </a:xfrm>
          <a:prstGeom prst="wedgeEllipseCallout">
            <a:avLst>
              <a:gd name="adj1" fmla="val -4192"/>
              <a:gd name="adj2" fmla="val 5923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L’étudiant effectue une tâche et l’enseignant identifie ses difficultés pour </a:t>
            </a:r>
            <a:r>
              <a:rPr lang="fr-FR" sz="1600" dirty="0">
                <a:solidFill>
                  <a:srgbClr val="C00000"/>
                </a:solidFill>
              </a:rPr>
              <a:t>proposer des « remédiations » </a:t>
            </a:r>
            <a:r>
              <a:rPr lang="fr-FR" sz="1600" dirty="0">
                <a:solidFill>
                  <a:schemeClr val="tx1"/>
                </a:solidFill>
              </a:rPr>
              <a:t>(régulation externe)</a:t>
            </a:r>
          </a:p>
        </p:txBody>
      </p:sp>
      <p:sp>
        <p:nvSpPr>
          <p:cNvPr id="8" name="Bulle ronde 7">
            <a:extLst>
              <a:ext uri="{FF2B5EF4-FFF2-40B4-BE49-F238E27FC236}">
                <a16:creationId xmlns:a16="http://schemas.microsoft.com/office/drawing/2014/main" id="{75D25F46-2004-D4BD-7D94-620679B35258}"/>
              </a:ext>
            </a:extLst>
          </p:cNvPr>
          <p:cNvSpPr/>
          <p:nvPr/>
        </p:nvSpPr>
        <p:spPr>
          <a:xfrm>
            <a:off x="7514278" y="2162460"/>
            <a:ext cx="3307600" cy="2447661"/>
          </a:xfrm>
          <a:prstGeom prst="wedgeEllipseCallout">
            <a:avLst>
              <a:gd name="adj1" fmla="val -24859"/>
              <a:gd name="adj2" fmla="val 5959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L’étudiant effectue une tâche en bénéficiant de retours de l’enseignant afin de </a:t>
            </a:r>
            <a:r>
              <a:rPr lang="fr-FR" sz="1600" dirty="0">
                <a:solidFill>
                  <a:srgbClr val="C00000"/>
                </a:solidFill>
              </a:rPr>
              <a:t>comprendre et d’améliorer ce qu’il est en train de faire  </a:t>
            </a:r>
            <a:r>
              <a:rPr lang="fr-FR" sz="1600" dirty="0">
                <a:solidFill>
                  <a:schemeClr val="tx1"/>
                </a:solidFill>
              </a:rPr>
              <a:t>(autorégulation)</a:t>
            </a:r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C512679-C43E-D09D-8733-2D86169D69B6}"/>
              </a:ext>
            </a:extLst>
          </p:cNvPr>
          <p:cNvSpPr txBox="1"/>
          <p:nvPr/>
        </p:nvSpPr>
        <p:spPr>
          <a:xfrm>
            <a:off x="2932475" y="5879062"/>
            <a:ext cx="14840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/>
              <a:t>Évaluation </a:t>
            </a:r>
            <a:r>
              <a:rPr lang="fr-FR" sz="1500" b="1" dirty="0"/>
              <a:t>de</a:t>
            </a:r>
            <a:r>
              <a:rPr lang="fr-FR" sz="1500" dirty="0"/>
              <a:t> l’apprentissage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D772C0D-2D00-E6A0-A2D6-12D60440F1BE}"/>
              </a:ext>
            </a:extLst>
          </p:cNvPr>
          <p:cNvSpPr txBox="1"/>
          <p:nvPr/>
        </p:nvSpPr>
        <p:spPr>
          <a:xfrm>
            <a:off x="5153165" y="5876507"/>
            <a:ext cx="1579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/>
              <a:t>Évaluation </a:t>
            </a:r>
            <a:r>
              <a:rPr lang="fr-FR" sz="1500" b="1" dirty="0"/>
              <a:t>pour</a:t>
            </a:r>
            <a:r>
              <a:rPr lang="fr-FR" sz="1500" dirty="0"/>
              <a:t> l’apprentissage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951492C-AAFA-22EC-3013-FB791687AB65}"/>
              </a:ext>
            </a:extLst>
          </p:cNvPr>
          <p:cNvSpPr txBox="1"/>
          <p:nvPr/>
        </p:nvSpPr>
        <p:spPr>
          <a:xfrm>
            <a:off x="7514278" y="5876507"/>
            <a:ext cx="30072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/>
              <a:t>Évaluation </a:t>
            </a:r>
            <a:r>
              <a:rPr lang="fr-FR" sz="1500" b="1" dirty="0"/>
              <a:t>comme</a:t>
            </a:r>
            <a:r>
              <a:rPr lang="fr-FR" sz="1500" dirty="0"/>
              <a:t> (soutien de l’) apprentissage</a:t>
            </a:r>
          </a:p>
        </p:txBody>
      </p:sp>
    </p:spTree>
    <p:extLst>
      <p:ext uri="{BB962C8B-B14F-4D97-AF65-F5344CB8AC3E}">
        <p14:creationId xmlns:p14="http://schemas.microsoft.com/office/powerpoint/2010/main" val="410458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9553" y="2387513"/>
            <a:ext cx="10363200" cy="2247240"/>
          </a:xfrm>
        </p:spPr>
        <p:txBody>
          <a:bodyPr/>
          <a:lstStyle/>
          <a:p>
            <a:pPr algn="l"/>
            <a:r>
              <a:rPr lang="fr-FR" sz="3600" b="0" dirty="0">
                <a:solidFill>
                  <a:schemeClr val="tx1"/>
                </a:solidFill>
              </a:rPr>
              <a:t>2. Ne pas confondre fonction</a:t>
            </a:r>
            <a:br>
              <a:rPr lang="fr-FR" sz="3600" b="0" dirty="0">
                <a:solidFill>
                  <a:schemeClr val="tx1"/>
                </a:solidFill>
              </a:rPr>
            </a:br>
            <a:r>
              <a:rPr lang="fr-FR" sz="3600" b="0" dirty="0">
                <a:solidFill>
                  <a:schemeClr val="tx1"/>
                </a:solidFill>
              </a:rPr>
              <a:t>et démarche de l’évaluation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1586634" y="300568"/>
            <a:ext cx="605367" cy="14181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FFD1EE9B-3B4B-FA4C-A80D-5BB5E5798D7C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043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738" y="1513264"/>
            <a:ext cx="9959662" cy="649194"/>
          </a:xfrm>
        </p:spPr>
        <p:txBody>
          <a:bodyPr/>
          <a:lstStyle/>
          <a:p>
            <a:pPr algn="l" defTabSz="914400">
              <a:spcBef>
                <a:spcPts val="360"/>
              </a:spcBef>
              <a:buSzPct val="100000"/>
            </a:pPr>
            <a:r>
              <a:rPr lang="fr-FR" sz="3200" dirty="0">
                <a:solidFill>
                  <a:srgbClr val="009EE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2.1. Fonction et démarche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67ECE8F6-F221-778D-6347-CE91DEFE8E14}"/>
              </a:ext>
            </a:extLst>
          </p:cNvPr>
          <p:cNvSpPr txBox="1">
            <a:spLocks/>
          </p:cNvSpPr>
          <p:nvPr/>
        </p:nvSpPr>
        <p:spPr bwMode="auto">
          <a:xfrm>
            <a:off x="1012054" y="2162458"/>
            <a:ext cx="11179946" cy="4469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67" b="0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1pPr>
            <a:lvl2pPr marL="1219170" indent="-609585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Wingdings" charset="2"/>
              <a:buChar char="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2pPr>
            <a:lvl3pPr marL="1600160" indent="-380990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30000"/>
              <a:buFont typeface="Arial"/>
              <a:buChar char="•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3pPr>
            <a:lvl4pPr marL="2133547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Lucida Grande"/>
              <a:buChar char="»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4pPr>
            <a:lvl5pPr marL="2743131" indent="-304792" algn="l" defTabSz="609585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90000"/>
              <a:buFont typeface="Lucida Grande"/>
              <a:buChar char="-"/>
              <a:defRPr sz="1867" kern="1200">
                <a:solidFill>
                  <a:schemeClr val="tx1"/>
                </a:solidFill>
                <a:latin typeface="Arial"/>
                <a:ea typeface="ＭＳ Ｐゴシック" charset="-128"/>
                <a:cs typeface="Arial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Fonction : ce que l'évaluateur veut faire du résultat de l’évaluation</a:t>
            </a:r>
          </a:p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Certifier/valider/diplômer</a:t>
            </a:r>
          </a:p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Réguler/modifier/ajuster/remédier</a:t>
            </a:r>
          </a:p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Orienter/sélectionner/hiérarchiser</a:t>
            </a:r>
          </a:p>
          <a:p>
            <a:pPr marL="114300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Démarche : la façon dont il va s’y prendre</a:t>
            </a:r>
          </a:p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Tester tout ce qui est su et ignoré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sommative</a:t>
            </a:r>
          </a:p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Mettre au jour les niveaux de maîtrise  descriptive</a:t>
            </a:r>
          </a:p>
          <a:p>
            <a:pPr marL="4572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Amener l’étudiant à comprendre le sens de ce qu’il fait  herméneutique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46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1141379" y="300039"/>
            <a:ext cx="605367" cy="141287"/>
          </a:xfrm>
        </p:spPr>
        <p:txBody>
          <a:bodyPr/>
          <a:lstStyle/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9412049-43F1-4FAD-A017-2571E85AD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738" y="1019458"/>
            <a:ext cx="9959662" cy="654796"/>
          </a:xfrm>
        </p:spPr>
        <p:txBody>
          <a:bodyPr/>
          <a:lstStyle/>
          <a:p>
            <a:pPr algn="l" fontAlgn="base">
              <a:lnSpc>
                <a:spcPct val="100000"/>
              </a:lnSpc>
              <a:spcBef>
                <a:spcPts val="360"/>
              </a:spcBef>
              <a:buClr>
                <a:srgbClr val="009EE0"/>
              </a:buClr>
              <a:buSzPct val="100000"/>
            </a:pPr>
            <a:r>
              <a:rPr lang="fr-FR" sz="2800" dirty="0">
                <a:solidFill>
                  <a:srgbClr val="009EE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2.2. Articuler les deux</a:t>
            </a:r>
            <a:endParaRPr lang="fr-FR" sz="2800" b="1" dirty="0">
              <a:solidFill>
                <a:srgbClr val="009EE0"/>
              </a:solidFill>
              <a:uFill>
                <a:solidFill>
                  <a:schemeClr val="bg1"/>
                </a:solidFill>
              </a:uFill>
              <a:latin typeface="Arial" panose="020B0604020202020204" pitchFamily="34" charset="0"/>
              <a:cs typeface="Arial" panose="020B0604020202020204" pitchFamily="34" charset="0"/>
              <a:sym typeface="Arial Narrow"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7E79128-F387-ACEA-3DA6-D3FF3887D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744801"/>
              </p:ext>
            </p:extLst>
          </p:nvPr>
        </p:nvGraphicFramePr>
        <p:xfrm>
          <a:off x="60036" y="1550088"/>
          <a:ext cx="12071928" cy="5095736"/>
        </p:xfrm>
        <a:graphic>
          <a:graphicData uri="http://schemas.openxmlformats.org/drawingml/2006/table">
            <a:tbl>
              <a:tblPr firstRow="1" bandRow="1"/>
              <a:tblGrid>
                <a:gridCol w="3020445">
                  <a:extLst>
                    <a:ext uri="{9D8B030D-6E8A-4147-A177-3AD203B41FA5}">
                      <a16:colId xmlns:a16="http://schemas.microsoft.com/office/drawing/2014/main" val="3524469685"/>
                    </a:ext>
                  </a:extLst>
                </a:gridCol>
                <a:gridCol w="3014973">
                  <a:extLst>
                    <a:ext uri="{9D8B030D-6E8A-4147-A177-3AD203B41FA5}">
                      <a16:colId xmlns:a16="http://schemas.microsoft.com/office/drawing/2014/main" val="2797423060"/>
                    </a:ext>
                  </a:extLst>
                </a:gridCol>
                <a:gridCol w="2996921">
                  <a:extLst>
                    <a:ext uri="{9D8B030D-6E8A-4147-A177-3AD203B41FA5}">
                      <a16:colId xmlns:a16="http://schemas.microsoft.com/office/drawing/2014/main" val="73286437"/>
                    </a:ext>
                  </a:extLst>
                </a:gridCol>
                <a:gridCol w="3039589">
                  <a:extLst>
                    <a:ext uri="{9D8B030D-6E8A-4147-A177-3AD203B41FA5}">
                      <a16:colId xmlns:a16="http://schemas.microsoft.com/office/drawing/2014/main" val="2743911312"/>
                    </a:ext>
                  </a:extLst>
                </a:gridCol>
              </a:tblGrid>
              <a:tr h="1107353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lang="fr-FR" b="0" i="0" dirty="0">
                          <a:latin typeface="+mj-lt"/>
                        </a:rPr>
                        <a:t>Objectif</a:t>
                      </a:r>
                    </a:p>
                    <a:p>
                      <a:r>
                        <a:rPr lang="fr-FR" b="0" i="0" dirty="0">
                          <a:latin typeface="+mj-lt"/>
                        </a:rPr>
                        <a:t>Démarche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r-FR" b="0" i="0" dirty="0">
                          <a:latin typeface="+mj-lt"/>
                        </a:rPr>
                        <a:t>Orienter</a:t>
                      </a:r>
                    </a:p>
                    <a:p>
                      <a:pPr algn="ctr"/>
                      <a:r>
                        <a:rPr lang="fr-FR" sz="2000" b="0" i="0" dirty="0">
                          <a:latin typeface="+mj-lt"/>
                        </a:rPr>
                        <a:t>(évaluer en vue de nouvelles actions)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r-FR" b="0" i="0" dirty="0">
                          <a:latin typeface="+mj-lt"/>
                        </a:rPr>
                        <a:t>Réguler</a:t>
                      </a:r>
                    </a:p>
                    <a:p>
                      <a:pPr marL="0" algn="ctr" defTabSz="609585" rtl="0" eaLnBrk="1" latinLnBrk="0" hangingPunct="1"/>
                      <a:r>
                        <a:rPr lang="fr-FR" sz="2000" b="0" i="0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(évaluer pour améliorer une action en cours)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r-FR" b="0" i="0" dirty="0">
                          <a:latin typeface="+mj-lt"/>
                        </a:rPr>
                        <a:t>Certifier</a:t>
                      </a:r>
                    </a:p>
                    <a:p>
                      <a:pPr marL="0" algn="ctr" defTabSz="609585" rtl="0" eaLnBrk="1" latinLnBrk="0" hangingPunct="1"/>
                      <a:r>
                        <a:rPr lang="fr-FR" sz="2000" b="0" i="0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(évaluer pour attester du résultat de ce qui a eu lieu)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672396"/>
                  </a:ext>
                </a:extLst>
              </a:tr>
              <a:tr h="1062303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fr-FR" sz="2000" b="0" i="0" dirty="0">
                          <a:latin typeface="+mj-lt"/>
                        </a:rPr>
                        <a:t>Sommative</a:t>
                      </a:r>
                    </a:p>
                    <a:p>
                      <a:r>
                        <a:rPr lang="fr-FR" sz="2000" b="0" i="0" dirty="0">
                          <a:latin typeface="+mj-lt"/>
                        </a:rPr>
                        <a:t>(quantifier</a:t>
                      </a:r>
                    </a:p>
                    <a:p>
                      <a:r>
                        <a:rPr lang="fr-FR" sz="1800" b="0" i="0" dirty="0">
                          <a:latin typeface="+mj-lt"/>
                        </a:rPr>
                        <a:t>Feedback : note, score, code</a:t>
                      </a:r>
                      <a:r>
                        <a:rPr lang="fr-FR" sz="2000" b="0" i="0" dirty="0">
                          <a:latin typeface="+mj-lt"/>
                        </a:rPr>
                        <a:t>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r-FR" sz="1800" b="0" i="0" dirty="0">
                          <a:latin typeface="+mj-lt"/>
                        </a:rPr>
                        <a:t>Test et score</a:t>
                      </a:r>
                    </a:p>
                    <a:p>
                      <a:pPr algn="ctr"/>
                      <a:r>
                        <a:rPr lang="fr-FR" sz="1800" b="0" i="0" dirty="0">
                          <a:latin typeface="+mj-lt"/>
                        </a:rPr>
                        <a:t>(seuil, intervalle ou hiérarchisation)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dirty="0">
                          <a:latin typeface="+mj-lt"/>
                        </a:rPr>
                        <a:t>Test de positionnement noté</a:t>
                      </a:r>
                    </a:p>
                    <a:p>
                      <a:pPr marL="0" marR="0" lvl="0" indent="0" algn="ctr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dirty="0">
                          <a:latin typeface="+mj-lt"/>
                        </a:rPr>
                        <a:t>avec feedback précis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r-FR" sz="1800" b="0" i="0" dirty="0">
                          <a:latin typeface="+mj-lt"/>
                        </a:rPr>
                        <a:t>Contrôle terminal noté</a:t>
                      </a:r>
                    </a:p>
                    <a:p>
                      <a:pPr algn="ctr"/>
                      <a:r>
                        <a:rPr lang="fr-FR" sz="1800" b="0" i="0" dirty="0">
                          <a:latin typeface="+mj-lt"/>
                        </a:rPr>
                        <a:t>(sans feedback)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301482"/>
                  </a:ext>
                </a:extLst>
              </a:tr>
              <a:tr h="646432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fr-FR" sz="2000" b="0" i="0" dirty="0">
                          <a:latin typeface="+mj-lt"/>
                        </a:rPr>
                        <a:t>Descriptive</a:t>
                      </a:r>
                    </a:p>
                    <a:p>
                      <a:r>
                        <a:rPr lang="fr-FR" sz="2000" b="0" i="0" dirty="0">
                          <a:latin typeface="+mj-lt"/>
                        </a:rPr>
                        <a:t>(identifier et décrire</a:t>
                      </a:r>
                    </a:p>
                    <a:p>
                      <a:r>
                        <a:rPr lang="fr-FR" sz="1800" b="0" i="0" dirty="0">
                          <a:latin typeface="+mj-lt"/>
                        </a:rPr>
                        <a:t>Feedback : rapport</a:t>
                      </a:r>
                      <a:r>
                        <a:rPr lang="fr-FR" sz="2000" b="0" i="0" dirty="0">
                          <a:latin typeface="+mj-lt"/>
                        </a:rPr>
                        <a:t>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fr-FR" sz="1800" b="0" i="0" dirty="0">
                        <a:latin typeface="+mj-lt"/>
                      </a:endParaRPr>
                    </a:p>
                    <a:p>
                      <a:r>
                        <a:rPr lang="fr-FR" sz="1800" b="0" i="0" dirty="0">
                          <a:latin typeface="+mj-lt"/>
                        </a:rPr>
                        <a:t>Qualifier les acquis et leur niveau d’acquisition au regard des attendus (seuil) ou des autres (concours)</a:t>
                      </a:r>
                    </a:p>
                    <a:p>
                      <a:endParaRPr lang="fr-FR" sz="1800" b="0" i="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fr-FR" sz="1800" b="0" i="0" dirty="0">
                          <a:latin typeface="+mj-lt"/>
                        </a:rPr>
                        <a:t>Fournir des indications sur ce qui est acquis ou pas et ce qu’il convient de faire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Valider des compétences et un niveau de maîtrise avec des indicateurs précis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891111"/>
                  </a:ext>
                </a:extLst>
              </a:tr>
              <a:tr h="1044076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fr-FR" sz="2000" b="0" i="0" dirty="0">
                          <a:latin typeface="+mj-lt"/>
                        </a:rPr>
                        <a:t>Herméneutique</a:t>
                      </a:r>
                    </a:p>
                    <a:p>
                      <a:r>
                        <a:rPr lang="fr-FR" sz="2000" b="0" i="0" dirty="0">
                          <a:latin typeface="+mj-lt"/>
                        </a:rPr>
                        <a:t>(donner du sens</a:t>
                      </a:r>
                    </a:p>
                    <a:p>
                      <a:r>
                        <a:rPr lang="fr-FR" sz="1800" b="0" i="0" dirty="0">
                          <a:latin typeface="+mj-lt"/>
                        </a:rPr>
                        <a:t>Feedback : dialogue</a:t>
                      </a:r>
                      <a:r>
                        <a:rPr lang="fr-FR" sz="2000" b="0" i="0" dirty="0">
                          <a:latin typeface="+mj-lt"/>
                        </a:rPr>
                        <a:t>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Bilan de compétences, entretien de recrutement, audition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Entretien à l’issue d’une observation (TD/P, visite, SAÉ), oral blanc, point d’étape (mémoire, stage…) 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Validation d’une formation par portfolio ou entretien bilan 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48694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B8FE8413-7A72-BA2C-4A36-632B6B7741AA}"/>
              </a:ext>
            </a:extLst>
          </p:cNvPr>
          <p:cNvSpPr txBox="1"/>
          <p:nvPr/>
        </p:nvSpPr>
        <p:spPr bwMode="auto">
          <a:xfrm>
            <a:off x="1792661" y="6596873"/>
            <a:ext cx="101961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rtlCol="0" anchor="ctr">
            <a:spAutoFit/>
          </a:bodyPr>
          <a:lstStyle/>
          <a:p>
            <a:r>
              <a:rPr lang="fr-FR" sz="1600" b="1" baseline="0" dirty="0">
                <a:cs typeface="Arial" charset="0"/>
              </a:rPr>
              <a:t>D’après : </a:t>
            </a:r>
            <a:r>
              <a:rPr lang="fr-F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Ketele, J.-M. (2010). Ne pas se tromper d'évaluation. </a:t>
            </a:r>
            <a:r>
              <a:rPr lang="fr-FR" sz="16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Revue française de linguistique appliquée</a:t>
            </a:r>
            <a:r>
              <a:rPr lang="fr-F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6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(15), 25-37.</a:t>
            </a:r>
            <a:endParaRPr lang="fr-FR" sz="1000" b="1" baseline="0" dirty="0">
              <a:latin typeface="Verdan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73715"/>
      </p:ext>
    </p:extLst>
  </p:cSld>
  <p:clrMapOvr>
    <a:masterClrMapping/>
  </p:clrMapOvr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dele_16-9_PPT_AMU_2017">
  <a:themeElements>
    <a:clrScheme name="Personnalisée 1">
      <a:dk1>
        <a:srgbClr val="000000"/>
      </a:dk1>
      <a:lt1>
        <a:sysClr val="window" lastClr="FFFFFF"/>
      </a:lt1>
      <a:dk2>
        <a:srgbClr val="235BAA"/>
      </a:dk2>
      <a:lt2>
        <a:srgbClr val="AFB1A5"/>
      </a:lt2>
      <a:accent1>
        <a:srgbClr val="0080FF"/>
      </a:accent1>
      <a:accent2>
        <a:srgbClr val="51C2A9"/>
      </a:accent2>
      <a:accent3>
        <a:srgbClr val="7EC251"/>
      </a:accent3>
      <a:accent4>
        <a:srgbClr val="AFB1A5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lIns="0" tIns="0" rIns="0" bIns="0" anchor="ctr"/>
      <a:lstStyle>
        <a:defPPr>
          <a:defRPr sz="1000" b="1" baseline="0" dirty="0" smtClean="0">
            <a:solidFill>
              <a:srgbClr val="FFFFFF"/>
            </a:solidFill>
            <a:latin typeface="Verdana" charset="0"/>
            <a:cs typeface="Arial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2415</TotalTime>
  <Words>1430</Words>
  <Application>Microsoft Office PowerPoint</Application>
  <PresentationFormat>Grand écran</PresentationFormat>
  <Paragraphs>168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20</vt:i4>
      </vt:variant>
    </vt:vector>
  </HeadingPairs>
  <TitlesOfParts>
    <vt:vector size="30" baseType="lpstr">
      <vt:lpstr>-apple-system</vt:lpstr>
      <vt:lpstr>Arial</vt:lpstr>
      <vt:lpstr>Calibri</vt:lpstr>
      <vt:lpstr>Calibri Light</vt:lpstr>
      <vt:lpstr>Lucida Grande</vt:lpstr>
      <vt:lpstr>Verdana</vt:lpstr>
      <vt:lpstr>Wingdings</vt:lpstr>
      <vt:lpstr>1_Conception personnalisée</vt:lpstr>
      <vt:lpstr>Conception personnalisée</vt:lpstr>
      <vt:lpstr>Modele_16-9_PPT_AMU_2017</vt:lpstr>
      <vt:lpstr> L’évaluation à l’université : un étendu des possibles</vt:lpstr>
      <vt:lpstr>Plan : 1. Définir ce dont on parle 2. Ne pas confondre fonction et démarche de l’évaluation 3. Logique d’enseignement, logique d’apprentissage 4. Du CT au CC : simple modalité ou vrai changement ? 5. Évaluer des blocs de compétences : règles du jeu</vt:lpstr>
      <vt:lpstr>1. Définir ce dont on parle</vt:lpstr>
      <vt:lpstr>1.1. L’évaluation est un processus en trois dimensions</vt:lpstr>
      <vt:lpstr>1.2. L’évaluation est d’abord une activité de l’enseignant</vt:lpstr>
      <vt:lpstr>1.3. Trois paradigmes qui dépassent l’évaluation universitaire</vt:lpstr>
      <vt:lpstr>2. Ne pas confondre fonction et démarche de l’évaluation</vt:lpstr>
      <vt:lpstr>2.1. Fonction et démarche</vt:lpstr>
      <vt:lpstr>2.2. Articuler les deux</vt:lpstr>
      <vt:lpstr>3. Logique d’enseignement, logique d’apprentissage</vt:lpstr>
      <vt:lpstr>3.1. Sortir d’une (chrono-)logique </vt:lpstr>
      <vt:lpstr>3.2. Quelques principes</vt:lpstr>
      <vt:lpstr>4. Du CT au CC : simple modalité ou vrai changement ?</vt:lpstr>
      <vt:lpstr>4.1. Caractérisations</vt:lpstr>
      <vt:lpstr>4.2. Les fondements théoriques de l’autorégulation de l’apprentissage (d’après Pintrich, 2003) </vt:lpstr>
      <vt:lpstr>5. Évaluer des blocs de compétences : règles du jeu</vt:lpstr>
      <vt:lpstr>5.1. La notion de compétence</vt:lpstr>
      <vt:lpstr>5.2. Evaluer par blocs de compétences</vt:lpstr>
      <vt:lpstr>5.2. La notion de compétence</vt:lpstr>
      <vt:lpstr> Merci pour votre attention… 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#Dare to Create</dc:title>
  <dc:subject/>
  <dc:creator>Christian Balligand</dc:creator>
  <cp:keywords/>
  <dc:description/>
  <cp:lastModifiedBy>Yann MERCIER-BRUNEL</cp:lastModifiedBy>
  <cp:revision>234</cp:revision>
  <dcterms:created xsi:type="dcterms:W3CDTF">2022-05-03T13:15:37Z</dcterms:created>
  <dcterms:modified xsi:type="dcterms:W3CDTF">2024-05-03T06:51:30Z</dcterms:modified>
  <cp:category/>
</cp:coreProperties>
</file>