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533" r:id="rId3"/>
    <p:sldId id="534" r:id="rId4"/>
    <p:sldId id="352" r:id="rId5"/>
    <p:sldId id="305" r:id="rId6"/>
    <p:sldId id="537" r:id="rId7"/>
    <p:sldId id="541" r:id="rId8"/>
    <p:sldId id="542" r:id="rId9"/>
    <p:sldId id="321" r:id="rId10"/>
    <p:sldId id="322" r:id="rId11"/>
    <p:sldId id="323" r:id="rId12"/>
    <p:sldId id="526" r:id="rId13"/>
    <p:sldId id="543" r:id="rId14"/>
    <p:sldId id="548" r:id="rId15"/>
    <p:sldId id="347" r:id="rId16"/>
    <p:sldId id="330" r:id="rId17"/>
    <p:sldId id="336" r:id="rId18"/>
    <p:sldId id="320" r:id="rId19"/>
    <p:sldId id="343" r:id="rId20"/>
    <p:sldId id="346" r:id="rId21"/>
    <p:sldId id="538" r:id="rId22"/>
    <p:sldId id="544" r:id="rId23"/>
    <p:sldId id="549" r:id="rId24"/>
    <p:sldId id="258" r:id="rId25"/>
    <p:sldId id="539" r:id="rId26"/>
    <p:sldId id="540" r:id="rId27"/>
    <p:sldId id="532" r:id="rId28"/>
    <p:sldId id="262" r:id="rId29"/>
    <p:sldId id="266" r:id="rId30"/>
    <p:sldId id="289" r:id="rId31"/>
    <p:sldId id="295" r:id="rId32"/>
    <p:sldId id="296" r:id="rId33"/>
    <p:sldId id="297" r:id="rId34"/>
    <p:sldId id="298" r:id="rId35"/>
    <p:sldId id="375" r:id="rId36"/>
    <p:sldId id="351" r:id="rId37"/>
    <p:sldId id="372" r:id="rId38"/>
    <p:sldId id="547" r:id="rId39"/>
    <p:sldId id="287" r:id="rId40"/>
    <p:sldId id="545" r:id="rId41"/>
    <p:sldId id="312" r:id="rId42"/>
    <p:sldId id="546" r:id="rId43"/>
    <p:sldId id="536" r:id="rId44"/>
    <p:sldId id="325" r:id="rId45"/>
    <p:sldId id="333" r:id="rId46"/>
    <p:sldId id="335" r:id="rId47"/>
    <p:sldId id="337" r:id="rId48"/>
    <p:sldId id="393" r:id="rId49"/>
    <p:sldId id="349" r:id="rId50"/>
    <p:sldId id="388" r:id="rId51"/>
    <p:sldId id="527" r:id="rId52"/>
    <p:sldId id="528" r:id="rId53"/>
    <p:sldId id="529" r:id="rId54"/>
    <p:sldId id="531"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D5AE1D-B09A-411B-9322-AD0B250CCEC0}" type="doc">
      <dgm:prSet loTypeId="urn:microsoft.com/office/officeart/2005/8/layout/hProcess7" loCatId="process" qsTypeId="urn:microsoft.com/office/officeart/2005/8/quickstyle/3d1" qsCatId="3D" csTypeId="urn:microsoft.com/office/officeart/2005/8/colors/accent5_3" csCatId="accent5" phldr="1"/>
      <dgm:spPr/>
      <dgm:t>
        <a:bodyPr/>
        <a:lstStyle/>
        <a:p>
          <a:endParaRPr lang="fr-FR"/>
        </a:p>
      </dgm:t>
    </dgm:pt>
    <dgm:pt modelId="{BD2FD3F6-99F1-4220-8680-E60C9CD734A0}">
      <dgm:prSet phldrT="[Texte]" custT="1"/>
      <dgm:spPr/>
      <dgm:t>
        <a:bodyPr/>
        <a:lstStyle/>
        <a:p>
          <a:r>
            <a:rPr lang="fr-FR" sz="2400" b="1" dirty="0"/>
            <a:t>PROF</a:t>
          </a:r>
          <a:r>
            <a:rPr lang="fr-FR" sz="1400" dirty="0"/>
            <a:t>    </a:t>
          </a:r>
        </a:p>
      </dgm:t>
    </dgm:pt>
    <dgm:pt modelId="{6E3377B6-CAE5-460F-9F80-CBB6CF251BE6}" type="parTrans" cxnId="{0DB195D5-2187-4723-B74B-5C9630A648E0}">
      <dgm:prSet/>
      <dgm:spPr/>
      <dgm:t>
        <a:bodyPr/>
        <a:lstStyle/>
        <a:p>
          <a:endParaRPr lang="fr-FR"/>
        </a:p>
      </dgm:t>
    </dgm:pt>
    <dgm:pt modelId="{8A42895E-6327-41F0-9C9B-661809256B38}" type="sibTrans" cxnId="{0DB195D5-2187-4723-B74B-5C9630A648E0}">
      <dgm:prSet/>
      <dgm:spPr/>
      <dgm:t>
        <a:bodyPr/>
        <a:lstStyle/>
        <a:p>
          <a:endParaRPr lang="fr-FR"/>
        </a:p>
      </dgm:t>
    </dgm:pt>
    <dgm:pt modelId="{E78F10D8-2246-40B7-AA85-7DD92D8249B0}">
      <dgm:prSet phldrT="[Texte]"/>
      <dgm:spPr/>
      <dgm:t>
        <a:bodyPr/>
        <a:lstStyle/>
        <a:p>
          <a:pPr algn="l"/>
          <a:r>
            <a:rPr lang="fr-FR" sz="2300" dirty="0"/>
            <a:t>  </a:t>
          </a:r>
        </a:p>
      </dgm:t>
    </dgm:pt>
    <dgm:pt modelId="{EE96D165-D337-4F91-8099-DCCAEA99828C}" type="parTrans" cxnId="{E4E2EF46-B323-438C-B4A4-5EED52CD03F7}">
      <dgm:prSet/>
      <dgm:spPr/>
      <dgm:t>
        <a:bodyPr/>
        <a:lstStyle/>
        <a:p>
          <a:endParaRPr lang="fr-FR"/>
        </a:p>
      </dgm:t>
    </dgm:pt>
    <dgm:pt modelId="{D4C2C8B6-9683-4CFA-8230-412697A5E7FD}" type="sibTrans" cxnId="{E4E2EF46-B323-438C-B4A4-5EED52CD03F7}">
      <dgm:prSet/>
      <dgm:spPr/>
      <dgm:t>
        <a:bodyPr/>
        <a:lstStyle/>
        <a:p>
          <a:endParaRPr lang="fr-FR"/>
        </a:p>
      </dgm:t>
    </dgm:pt>
    <dgm:pt modelId="{9620822D-23CE-483D-B823-3ACC785C96AF}">
      <dgm:prSet phldrT="[Texte]" custT="1"/>
      <dgm:spPr/>
      <dgm:t>
        <a:bodyPr/>
        <a:lstStyle/>
        <a:p>
          <a:pPr algn="ctr"/>
          <a:endParaRPr lang="fr-FR" sz="2000" dirty="0"/>
        </a:p>
        <a:p>
          <a:pPr algn="ctr"/>
          <a:r>
            <a:rPr lang="fr-FR" sz="2000" b="1" dirty="0"/>
            <a:t>Attendus</a:t>
          </a:r>
        </a:p>
        <a:p>
          <a:pPr algn="l"/>
          <a:r>
            <a:rPr lang="fr-FR" sz="2000" b="1" dirty="0"/>
            <a:t>d’apprentissage</a:t>
          </a:r>
          <a:endParaRPr lang="fr-FR" sz="2000" b="1" i="1" dirty="0"/>
        </a:p>
      </dgm:t>
    </dgm:pt>
    <dgm:pt modelId="{DCF7CE34-DEE7-4DE7-90E7-12F46D92DB5A}" type="parTrans" cxnId="{58B94884-E554-4F55-9121-CE46FA5188DD}">
      <dgm:prSet/>
      <dgm:spPr/>
      <dgm:t>
        <a:bodyPr/>
        <a:lstStyle/>
        <a:p>
          <a:endParaRPr lang="fr-FR"/>
        </a:p>
      </dgm:t>
    </dgm:pt>
    <dgm:pt modelId="{D8EB80DC-E0D3-47E4-8F90-B5BD1FDDF00E}" type="sibTrans" cxnId="{58B94884-E554-4F55-9121-CE46FA5188DD}">
      <dgm:prSet/>
      <dgm:spPr/>
      <dgm:t>
        <a:bodyPr/>
        <a:lstStyle/>
        <a:p>
          <a:endParaRPr lang="fr-FR"/>
        </a:p>
      </dgm:t>
    </dgm:pt>
    <dgm:pt modelId="{669C47A2-2006-453F-82F2-CCF88EAB8676}">
      <dgm:prSet phldrT="[Texte]" custT="1"/>
      <dgm:spPr/>
      <dgm:t>
        <a:bodyPr/>
        <a:lstStyle/>
        <a:p>
          <a:r>
            <a:rPr lang="fr-FR" sz="2400" dirty="0"/>
            <a:t>  </a:t>
          </a:r>
        </a:p>
      </dgm:t>
    </dgm:pt>
    <dgm:pt modelId="{805B956B-588A-4113-9643-C5997E26BA1B}" type="parTrans" cxnId="{FDA6FAB9-2470-430F-AE98-E6F3062B5222}">
      <dgm:prSet/>
      <dgm:spPr/>
      <dgm:t>
        <a:bodyPr/>
        <a:lstStyle/>
        <a:p>
          <a:endParaRPr lang="fr-FR"/>
        </a:p>
      </dgm:t>
    </dgm:pt>
    <dgm:pt modelId="{09A3624C-398C-4FCE-BC00-10A65C24128B}" type="sibTrans" cxnId="{FDA6FAB9-2470-430F-AE98-E6F3062B5222}">
      <dgm:prSet/>
      <dgm:spPr/>
      <dgm:t>
        <a:bodyPr/>
        <a:lstStyle/>
        <a:p>
          <a:endParaRPr lang="fr-FR"/>
        </a:p>
      </dgm:t>
    </dgm:pt>
    <dgm:pt modelId="{D386B7C4-1A83-41D5-A823-37419CE20635}">
      <dgm:prSet phldrT="[Texte]" custT="1"/>
      <dgm:spPr/>
      <dgm:t>
        <a:bodyPr/>
        <a:lstStyle/>
        <a:p>
          <a:pPr algn="l"/>
          <a:endParaRPr lang="fr-FR" sz="2300" dirty="0"/>
        </a:p>
        <a:p>
          <a:pPr algn="ctr"/>
          <a:r>
            <a:rPr lang="fr-FR" sz="2000" b="1" dirty="0"/>
            <a:t>Activités d’enseignement</a:t>
          </a:r>
        </a:p>
      </dgm:t>
    </dgm:pt>
    <dgm:pt modelId="{A38BBA46-8C2A-4911-86A3-249C5BED5D41}" type="parTrans" cxnId="{84010693-D90B-4CF1-8B44-DEC662EA0597}">
      <dgm:prSet/>
      <dgm:spPr/>
      <dgm:t>
        <a:bodyPr/>
        <a:lstStyle/>
        <a:p>
          <a:endParaRPr lang="fr-FR"/>
        </a:p>
      </dgm:t>
    </dgm:pt>
    <dgm:pt modelId="{7B80221D-EBEF-4EE1-8419-709526F56E8F}" type="sibTrans" cxnId="{84010693-D90B-4CF1-8B44-DEC662EA0597}">
      <dgm:prSet/>
      <dgm:spPr/>
      <dgm:t>
        <a:bodyPr/>
        <a:lstStyle/>
        <a:p>
          <a:endParaRPr lang="fr-FR"/>
        </a:p>
      </dgm:t>
    </dgm:pt>
    <dgm:pt modelId="{37CA5AA5-1692-448C-A609-4DEDF1C563BE}">
      <dgm:prSet phldrT="[Texte]"/>
      <dgm:spPr/>
      <dgm:t>
        <a:bodyPr/>
        <a:lstStyle/>
        <a:p>
          <a:r>
            <a:rPr lang="fr-FR" dirty="0"/>
            <a:t>   </a:t>
          </a:r>
        </a:p>
      </dgm:t>
    </dgm:pt>
    <dgm:pt modelId="{2277935F-07AF-4F6E-9E7A-FD29C3C9BA8A}" type="sibTrans" cxnId="{BF2F0ABC-50DF-4106-9967-B8E202A34E95}">
      <dgm:prSet/>
      <dgm:spPr/>
      <dgm:t>
        <a:bodyPr/>
        <a:lstStyle/>
        <a:p>
          <a:endParaRPr lang="fr-FR"/>
        </a:p>
      </dgm:t>
    </dgm:pt>
    <dgm:pt modelId="{6A0456A4-D32C-420E-80C9-382E5E2934AD}" type="parTrans" cxnId="{BF2F0ABC-50DF-4106-9967-B8E202A34E95}">
      <dgm:prSet/>
      <dgm:spPr/>
      <dgm:t>
        <a:bodyPr/>
        <a:lstStyle/>
        <a:p>
          <a:endParaRPr lang="fr-FR"/>
        </a:p>
      </dgm:t>
    </dgm:pt>
    <dgm:pt modelId="{FB2F0F87-2D84-4C48-B372-B31C4287D755}">
      <dgm:prSet phldrT="[Texte]"/>
      <dgm:spPr/>
      <dgm:t>
        <a:bodyPr/>
        <a:lstStyle/>
        <a:p>
          <a:endParaRPr lang="fr-FR" dirty="0"/>
        </a:p>
        <a:p>
          <a:endParaRPr lang="fr-FR" dirty="0"/>
        </a:p>
      </dgm:t>
    </dgm:pt>
    <dgm:pt modelId="{AAD94429-DC03-4D6B-B10C-F5F901D99B64}" type="parTrans" cxnId="{E3D6853A-B2F1-405B-AA85-527EFEBD43E1}">
      <dgm:prSet/>
      <dgm:spPr/>
      <dgm:t>
        <a:bodyPr/>
        <a:lstStyle/>
        <a:p>
          <a:endParaRPr lang="fr-FR"/>
        </a:p>
      </dgm:t>
    </dgm:pt>
    <dgm:pt modelId="{53B9F21F-F289-423B-9820-FBC54B2D8398}" type="sibTrans" cxnId="{E3D6853A-B2F1-405B-AA85-527EFEBD43E1}">
      <dgm:prSet/>
      <dgm:spPr/>
      <dgm:t>
        <a:bodyPr/>
        <a:lstStyle/>
        <a:p>
          <a:endParaRPr lang="fr-FR"/>
        </a:p>
      </dgm:t>
    </dgm:pt>
    <dgm:pt modelId="{62140BD8-3632-495D-91FA-32D25E845C3D}">
      <dgm:prSet phldrT="[Texte]" custT="1"/>
      <dgm:spPr/>
      <dgm:t>
        <a:bodyPr/>
        <a:lstStyle/>
        <a:p>
          <a:pPr algn="ctr"/>
          <a:r>
            <a:rPr lang="fr-FR" sz="2000" b="1" dirty="0"/>
            <a:t>Compétences</a:t>
          </a:r>
        </a:p>
        <a:p>
          <a:pPr algn="ctr"/>
          <a:r>
            <a:rPr lang="fr-FR" sz="2000" b="1" dirty="0"/>
            <a:t>Objectifs</a:t>
          </a:r>
        </a:p>
      </dgm:t>
    </dgm:pt>
    <dgm:pt modelId="{2FA9BCED-B7C1-4DCB-A078-57DBE687170F}" type="parTrans" cxnId="{1CCEB868-A6AF-406B-AD65-C95EE0DB1B70}">
      <dgm:prSet/>
      <dgm:spPr/>
      <dgm:t>
        <a:bodyPr/>
        <a:lstStyle/>
        <a:p>
          <a:endParaRPr lang="fr-FR"/>
        </a:p>
      </dgm:t>
    </dgm:pt>
    <dgm:pt modelId="{BC9B4679-385F-403A-B70B-34997960A845}" type="sibTrans" cxnId="{1CCEB868-A6AF-406B-AD65-C95EE0DB1B70}">
      <dgm:prSet/>
      <dgm:spPr/>
      <dgm:t>
        <a:bodyPr/>
        <a:lstStyle/>
        <a:p>
          <a:endParaRPr lang="fr-FR"/>
        </a:p>
      </dgm:t>
    </dgm:pt>
    <dgm:pt modelId="{D61AD3D3-AEC8-4204-938B-4379D17E3043}">
      <dgm:prSet phldrT="[Texte]" custT="1"/>
      <dgm:spPr/>
      <dgm:t>
        <a:bodyPr/>
        <a:lstStyle/>
        <a:p>
          <a:pPr algn="ctr"/>
          <a:endParaRPr lang="fr-FR" sz="2000" b="1" dirty="0"/>
        </a:p>
        <a:p>
          <a:pPr algn="ctr"/>
          <a:endParaRPr lang="fr-FR" sz="2000" b="1" dirty="0"/>
        </a:p>
        <a:p>
          <a:pPr algn="ctr"/>
          <a:r>
            <a:rPr lang="fr-FR" sz="2000" b="1" dirty="0"/>
            <a:t>Evaluation</a:t>
          </a:r>
        </a:p>
      </dgm:t>
    </dgm:pt>
    <dgm:pt modelId="{0448EF8E-5628-4A44-9B7F-2E6EB60FB5C4}" type="parTrans" cxnId="{81173B8C-9463-4DDF-9C48-B4A7E8A5172D}">
      <dgm:prSet/>
      <dgm:spPr/>
      <dgm:t>
        <a:bodyPr/>
        <a:lstStyle/>
        <a:p>
          <a:endParaRPr lang="fr-FR"/>
        </a:p>
      </dgm:t>
    </dgm:pt>
    <dgm:pt modelId="{FD2DB2E6-D06F-42D8-87D8-E6F5FD0AC275}" type="sibTrans" cxnId="{81173B8C-9463-4DDF-9C48-B4A7E8A5172D}">
      <dgm:prSet/>
      <dgm:spPr/>
      <dgm:t>
        <a:bodyPr/>
        <a:lstStyle/>
        <a:p>
          <a:endParaRPr lang="fr-FR"/>
        </a:p>
      </dgm:t>
    </dgm:pt>
    <dgm:pt modelId="{A4817D3C-3C44-453E-9204-30C3FF2CDC68}" type="pres">
      <dgm:prSet presAssocID="{12D5AE1D-B09A-411B-9322-AD0B250CCEC0}" presName="Name0" presStyleCnt="0">
        <dgm:presLayoutVars>
          <dgm:dir/>
          <dgm:animLvl val="lvl"/>
          <dgm:resizeHandles val="exact"/>
        </dgm:presLayoutVars>
      </dgm:prSet>
      <dgm:spPr/>
    </dgm:pt>
    <dgm:pt modelId="{4431CF39-F82A-4047-87A7-1CD8F166ED06}" type="pres">
      <dgm:prSet presAssocID="{BD2FD3F6-99F1-4220-8680-E60C9CD734A0}" presName="compositeNode" presStyleCnt="0">
        <dgm:presLayoutVars>
          <dgm:bulletEnabled val="1"/>
        </dgm:presLayoutVars>
      </dgm:prSet>
      <dgm:spPr/>
    </dgm:pt>
    <dgm:pt modelId="{8A23D1DB-A847-42B7-98B7-3C9DF6B3612A}" type="pres">
      <dgm:prSet presAssocID="{BD2FD3F6-99F1-4220-8680-E60C9CD734A0}" presName="bgRect" presStyleLbl="node1" presStyleIdx="0" presStyleCnt="4" custLinFactNeighborX="-166" custLinFactNeighborY="13166"/>
      <dgm:spPr/>
    </dgm:pt>
    <dgm:pt modelId="{5B8E0CAE-F8EC-4511-B61B-E903630074C2}" type="pres">
      <dgm:prSet presAssocID="{BD2FD3F6-99F1-4220-8680-E60C9CD734A0}" presName="parentNode" presStyleLbl="node1" presStyleIdx="0" presStyleCnt="4">
        <dgm:presLayoutVars>
          <dgm:chMax val="0"/>
          <dgm:bulletEnabled val="1"/>
        </dgm:presLayoutVars>
      </dgm:prSet>
      <dgm:spPr/>
    </dgm:pt>
    <dgm:pt modelId="{DE0FE4E8-F1B2-4737-84F7-CA7D293E2D14}" type="pres">
      <dgm:prSet presAssocID="{BD2FD3F6-99F1-4220-8680-E60C9CD734A0}" presName="childNode" presStyleLbl="node1" presStyleIdx="0" presStyleCnt="4">
        <dgm:presLayoutVars>
          <dgm:bulletEnabled val="1"/>
        </dgm:presLayoutVars>
      </dgm:prSet>
      <dgm:spPr/>
    </dgm:pt>
    <dgm:pt modelId="{BE1A0077-2ECE-4C16-9AB0-C8E4F1A2BC17}" type="pres">
      <dgm:prSet presAssocID="{8A42895E-6327-41F0-9C9B-661809256B38}" presName="hSp" presStyleCnt="0"/>
      <dgm:spPr/>
    </dgm:pt>
    <dgm:pt modelId="{DFC21343-FB3D-4013-87CC-6F9FC113C9F8}" type="pres">
      <dgm:prSet presAssocID="{8A42895E-6327-41F0-9C9B-661809256B38}" presName="vProcSp" presStyleCnt="0"/>
      <dgm:spPr/>
    </dgm:pt>
    <dgm:pt modelId="{58002250-FD0E-43CE-9A9A-96E37A28AA54}" type="pres">
      <dgm:prSet presAssocID="{8A42895E-6327-41F0-9C9B-661809256B38}" presName="vSp1" presStyleCnt="0"/>
      <dgm:spPr/>
    </dgm:pt>
    <dgm:pt modelId="{58955572-DAAF-4EEB-B576-575C41171356}" type="pres">
      <dgm:prSet presAssocID="{8A42895E-6327-41F0-9C9B-661809256B38}" presName="simulatedConn" presStyleLbl="solidFgAcc1" presStyleIdx="0" presStyleCnt="3"/>
      <dgm:spPr/>
    </dgm:pt>
    <dgm:pt modelId="{49CD8A1D-6CCF-4F4E-BF40-2D3F402ECDC2}" type="pres">
      <dgm:prSet presAssocID="{8A42895E-6327-41F0-9C9B-661809256B38}" presName="vSp2" presStyleCnt="0"/>
      <dgm:spPr/>
    </dgm:pt>
    <dgm:pt modelId="{B41978C1-D2F5-40FE-B0E3-28CB54C90BC6}" type="pres">
      <dgm:prSet presAssocID="{8A42895E-6327-41F0-9C9B-661809256B38}" presName="sibTrans" presStyleCnt="0"/>
      <dgm:spPr/>
    </dgm:pt>
    <dgm:pt modelId="{DD65687E-C54D-4FE6-95B5-6455129906FD}" type="pres">
      <dgm:prSet presAssocID="{37CA5AA5-1692-448C-A609-4DEDF1C563BE}" presName="compositeNode" presStyleCnt="0">
        <dgm:presLayoutVars>
          <dgm:bulletEnabled val="1"/>
        </dgm:presLayoutVars>
      </dgm:prSet>
      <dgm:spPr/>
    </dgm:pt>
    <dgm:pt modelId="{F4BD68BE-1EC0-4B11-8E58-A1896331783F}" type="pres">
      <dgm:prSet presAssocID="{37CA5AA5-1692-448C-A609-4DEDF1C563BE}" presName="bgRect" presStyleLbl="node1" presStyleIdx="1" presStyleCnt="4" custScaleX="96655"/>
      <dgm:spPr/>
    </dgm:pt>
    <dgm:pt modelId="{C626742A-1094-4A66-8D76-481B0A92990A}" type="pres">
      <dgm:prSet presAssocID="{37CA5AA5-1692-448C-A609-4DEDF1C563BE}" presName="parentNode" presStyleLbl="node1" presStyleIdx="1" presStyleCnt="4">
        <dgm:presLayoutVars>
          <dgm:chMax val="0"/>
          <dgm:bulletEnabled val="1"/>
        </dgm:presLayoutVars>
      </dgm:prSet>
      <dgm:spPr/>
    </dgm:pt>
    <dgm:pt modelId="{009146C0-D85A-482F-9B7A-F941FBB0E8A0}" type="pres">
      <dgm:prSet presAssocID="{37CA5AA5-1692-448C-A609-4DEDF1C563BE}" presName="childNode" presStyleLbl="node1" presStyleIdx="1" presStyleCnt="4">
        <dgm:presLayoutVars>
          <dgm:bulletEnabled val="1"/>
        </dgm:presLayoutVars>
      </dgm:prSet>
      <dgm:spPr/>
    </dgm:pt>
    <dgm:pt modelId="{2A6013BB-8541-47D1-A6B9-226330B0BBD2}" type="pres">
      <dgm:prSet presAssocID="{2277935F-07AF-4F6E-9E7A-FD29C3C9BA8A}" presName="hSp" presStyleCnt="0"/>
      <dgm:spPr/>
    </dgm:pt>
    <dgm:pt modelId="{F70B8BE7-BFA3-458D-AA45-06EEFD35261D}" type="pres">
      <dgm:prSet presAssocID="{2277935F-07AF-4F6E-9E7A-FD29C3C9BA8A}" presName="vProcSp" presStyleCnt="0"/>
      <dgm:spPr/>
    </dgm:pt>
    <dgm:pt modelId="{E6E50142-B8C9-4346-A0F5-3098EAB6D32B}" type="pres">
      <dgm:prSet presAssocID="{2277935F-07AF-4F6E-9E7A-FD29C3C9BA8A}" presName="vSp1" presStyleCnt="0"/>
      <dgm:spPr/>
    </dgm:pt>
    <dgm:pt modelId="{CF4B453B-17F7-4ABF-9D11-8EE7827A23D7}" type="pres">
      <dgm:prSet presAssocID="{2277935F-07AF-4F6E-9E7A-FD29C3C9BA8A}" presName="simulatedConn" presStyleLbl="solidFgAcc1" presStyleIdx="1" presStyleCnt="3"/>
      <dgm:spPr/>
    </dgm:pt>
    <dgm:pt modelId="{C715E164-AA10-48B8-83EA-E30B8820C100}" type="pres">
      <dgm:prSet presAssocID="{2277935F-07AF-4F6E-9E7A-FD29C3C9BA8A}" presName="vSp2" presStyleCnt="0"/>
      <dgm:spPr/>
    </dgm:pt>
    <dgm:pt modelId="{9AFB9589-F902-48BC-8301-578C9BFD1980}" type="pres">
      <dgm:prSet presAssocID="{2277935F-07AF-4F6E-9E7A-FD29C3C9BA8A}" presName="sibTrans" presStyleCnt="0"/>
      <dgm:spPr/>
    </dgm:pt>
    <dgm:pt modelId="{C15EB57B-7EE2-42BD-B665-332C3AEBA585}" type="pres">
      <dgm:prSet presAssocID="{669C47A2-2006-453F-82F2-CCF88EAB8676}" presName="compositeNode" presStyleCnt="0">
        <dgm:presLayoutVars>
          <dgm:bulletEnabled val="1"/>
        </dgm:presLayoutVars>
      </dgm:prSet>
      <dgm:spPr/>
    </dgm:pt>
    <dgm:pt modelId="{EB387689-8EF9-4C2D-8BBD-1AE863103B37}" type="pres">
      <dgm:prSet presAssocID="{669C47A2-2006-453F-82F2-CCF88EAB8676}" presName="bgRect" presStyleLbl="node1" presStyleIdx="2" presStyleCnt="4"/>
      <dgm:spPr/>
    </dgm:pt>
    <dgm:pt modelId="{31263439-7BBB-4805-B0A8-393054921258}" type="pres">
      <dgm:prSet presAssocID="{669C47A2-2006-453F-82F2-CCF88EAB8676}" presName="parentNode" presStyleLbl="node1" presStyleIdx="2" presStyleCnt="4">
        <dgm:presLayoutVars>
          <dgm:chMax val="0"/>
          <dgm:bulletEnabled val="1"/>
        </dgm:presLayoutVars>
      </dgm:prSet>
      <dgm:spPr/>
    </dgm:pt>
    <dgm:pt modelId="{E41B2F30-89DA-4B32-B89F-E077C468A12D}" type="pres">
      <dgm:prSet presAssocID="{669C47A2-2006-453F-82F2-CCF88EAB8676}" presName="childNode" presStyleLbl="node1" presStyleIdx="2" presStyleCnt="4">
        <dgm:presLayoutVars>
          <dgm:bulletEnabled val="1"/>
        </dgm:presLayoutVars>
      </dgm:prSet>
      <dgm:spPr/>
    </dgm:pt>
    <dgm:pt modelId="{BFB443EB-2900-4D62-92BE-A96FF4293FF5}" type="pres">
      <dgm:prSet presAssocID="{09A3624C-398C-4FCE-BC00-10A65C24128B}" presName="hSp" presStyleCnt="0"/>
      <dgm:spPr/>
    </dgm:pt>
    <dgm:pt modelId="{AC86BD2C-B54D-4FA1-9E3B-BA6A8435F7C3}" type="pres">
      <dgm:prSet presAssocID="{09A3624C-398C-4FCE-BC00-10A65C24128B}" presName="vProcSp" presStyleCnt="0"/>
      <dgm:spPr/>
    </dgm:pt>
    <dgm:pt modelId="{98E53DA9-C840-4FA7-9D03-385B2408BA0F}" type="pres">
      <dgm:prSet presAssocID="{09A3624C-398C-4FCE-BC00-10A65C24128B}" presName="vSp1" presStyleCnt="0"/>
      <dgm:spPr/>
    </dgm:pt>
    <dgm:pt modelId="{C9E05C7B-6C5B-49AC-9F9E-1BD01D760718}" type="pres">
      <dgm:prSet presAssocID="{09A3624C-398C-4FCE-BC00-10A65C24128B}" presName="simulatedConn" presStyleLbl="solidFgAcc1" presStyleIdx="2" presStyleCnt="3"/>
      <dgm:spPr/>
    </dgm:pt>
    <dgm:pt modelId="{4D2B9381-3741-4A5A-9131-3FF6EE8D44ED}" type="pres">
      <dgm:prSet presAssocID="{09A3624C-398C-4FCE-BC00-10A65C24128B}" presName="vSp2" presStyleCnt="0"/>
      <dgm:spPr/>
    </dgm:pt>
    <dgm:pt modelId="{C4ED2CBA-6ED3-421E-B4AF-A0FCB0545F6E}" type="pres">
      <dgm:prSet presAssocID="{09A3624C-398C-4FCE-BC00-10A65C24128B}" presName="sibTrans" presStyleCnt="0"/>
      <dgm:spPr/>
    </dgm:pt>
    <dgm:pt modelId="{14A54336-5482-44A2-AFE9-35BC6B334060}" type="pres">
      <dgm:prSet presAssocID="{FB2F0F87-2D84-4C48-B372-B31C4287D755}" presName="compositeNode" presStyleCnt="0">
        <dgm:presLayoutVars>
          <dgm:bulletEnabled val="1"/>
        </dgm:presLayoutVars>
      </dgm:prSet>
      <dgm:spPr/>
    </dgm:pt>
    <dgm:pt modelId="{A6497307-7CB5-4284-AF33-AF992CD6B443}" type="pres">
      <dgm:prSet presAssocID="{FB2F0F87-2D84-4C48-B372-B31C4287D755}" presName="bgRect" presStyleLbl="node1" presStyleIdx="3" presStyleCnt="4"/>
      <dgm:spPr/>
    </dgm:pt>
    <dgm:pt modelId="{5C0BF4CF-8EAD-4D30-A3E2-EF68642D3374}" type="pres">
      <dgm:prSet presAssocID="{FB2F0F87-2D84-4C48-B372-B31C4287D755}" presName="parentNode" presStyleLbl="node1" presStyleIdx="3" presStyleCnt="4">
        <dgm:presLayoutVars>
          <dgm:chMax val="0"/>
          <dgm:bulletEnabled val="1"/>
        </dgm:presLayoutVars>
      </dgm:prSet>
      <dgm:spPr/>
    </dgm:pt>
    <dgm:pt modelId="{A3108E86-E92E-47AD-BF82-9FB4B8A6228F}" type="pres">
      <dgm:prSet presAssocID="{FB2F0F87-2D84-4C48-B372-B31C4287D755}" presName="childNode" presStyleLbl="node1" presStyleIdx="3" presStyleCnt="4">
        <dgm:presLayoutVars>
          <dgm:bulletEnabled val="1"/>
        </dgm:presLayoutVars>
      </dgm:prSet>
      <dgm:spPr/>
    </dgm:pt>
  </dgm:ptLst>
  <dgm:cxnLst>
    <dgm:cxn modelId="{0A163D21-2295-489B-B60D-0330DBB44D9C}" type="presOf" srcId="{D386B7C4-1A83-41D5-A823-37419CE20635}" destId="{E41B2F30-89DA-4B32-B89F-E077C468A12D}" srcOrd="0" destOrd="0" presId="urn:microsoft.com/office/officeart/2005/8/layout/hProcess7"/>
    <dgm:cxn modelId="{86C6AD2C-B39C-4537-8B7E-8AE0E2F4DA03}" type="presOf" srcId="{D61AD3D3-AEC8-4204-938B-4379D17E3043}" destId="{A3108E86-E92E-47AD-BF82-9FB4B8A6228F}" srcOrd="0" destOrd="0" presId="urn:microsoft.com/office/officeart/2005/8/layout/hProcess7"/>
    <dgm:cxn modelId="{28789131-8CF3-42BB-84C0-24BE74A05955}" type="presOf" srcId="{BD2FD3F6-99F1-4220-8680-E60C9CD734A0}" destId="{5B8E0CAE-F8EC-4511-B61B-E903630074C2}" srcOrd="1" destOrd="0" presId="urn:microsoft.com/office/officeart/2005/8/layout/hProcess7"/>
    <dgm:cxn modelId="{D22E9A35-F3CA-4F7B-AF5D-BA0EB23F2B44}" type="presOf" srcId="{BD2FD3F6-99F1-4220-8680-E60C9CD734A0}" destId="{8A23D1DB-A847-42B7-98B7-3C9DF6B3612A}" srcOrd="0" destOrd="0" presId="urn:microsoft.com/office/officeart/2005/8/layout/hProcess7"/>
    <dgm:cxn modelId="{E3D6853A-B2F1-405B-AA85-527EFEBD43E1}" srcId="{12D5AE1D-B09A-411B-9322-AD0B250CCEC0}" destId="{FB2F0F87-2D84-4C48-B372-B31C4287D755}" srcOrd="3" destOrd="0" parTransId="{AAD94429-DC03-4D6B-B10C-F5F901D99B64}" sibTransId="{53B9F21F-F289-423B-9820-FBC54B2D8398}"/>
    <dgm:cxn modelId="{F8D2FD3B-FE48-4F18-916F-0C91A24FD314}" type="presOf" srcId="{669C47A2-2006-453F-82F2-CCF88EAB8676}" destId="{31263439-7BBB-4805-B0A8-393054921258}" srcOrd="1" destOrd="0" presId="urn:microsoft.com/office/officeart/2005/8/layout/hProcess7"/>
    <dgm:cxn modelId="{E4E2EF46-B323-438C-B4A4-5EED52CD03F7}" srcId="{BD2FD3F6-99F1-4220-8680-E60C9CD734A0}" destId="{E78F10D8-2246-40B7-AA85-7DD92D8249B0}" srcOrd="0" destOrd="0" parTransId="{EE96D165-D337-4F91-8099-DCCAEA99828C}" sibTransId="{D4C2C8B6-9683-4CFA-8230-412697A5E7FD}"/>
    <dgm:cxn modelId="{26119648-B74C-48FC-BAC5-50BB1724AA2A}" type="presOf" srcId="{E78F10D8-2246-40B7-AA85-7DD92D8249B0}" destId="{DE0FE4E8-F1B2-4737-84F7-CA7D293E2D14}" srcOrd="0" destOrd="0" presId="urn:microsoft.com/office/officeart/2005/8/layout/hProcess7"/>
    <dgm:cxn modelId="{1CCEB868-A6AF-406B-AD65-C95EE0DB1B70}" srcId="{BD2FD3F6-99F1-4220-8680-E60C9CD734A0}" destId="{62140BD8-3632-495D-91FA-32D25E845C3D}" srcOrd="1" destOrd="0" parTransId="{2FA9BCED-B7C1-4DCB-A078-57DBE687170F}" sibTransId="{BC9B4679-385F-403A-B70B-34997960A845}"/>
    <dgm:cxn modelId="{F069734C-80D0-4FAC-B412-E2252FCB9DAB}" type="presOf" srcId="{62140BD8-3632-495D-91FA-32D25E845C3D}" destId="{DE0FE4E8-F1B2-4737-84F7-CA7D293E2D14}" srcOrd="0" destOrd="1" presId="urn:microsoft.com/office/officeart/2005/8/layout/hProcess7"/>
    <dgm:cxn modelId="{B6090573-D829-469E-893B-2E17DABA9DFC}" type="presOf" srcId="{669C47A2-2006-453F-82F2-CCF88EAB8676}" destId="{EB387689-8EF9-4C2D-8BBD-1AE863103B37}" srcOrd="0" destOrd="0" presId="urn:microsoft.com/office/officeart/2005/8/layout/hProcess7"/>
    <dgm:cxn modelId="{0B357273-C1A1-4989-A733-0917C58D8C7B}" type="presOf" srcId="{12D5AE1D-B09A-411B-9322-AD0B250CCEC0}" destId="{A4817D3C-3C44-453E-9204-30C3FF2CDC68}" srcOrd="0" destOrd="0" presId="urn:microsoft.com/office/officeart/2005/8/layout/hProcess7"/>
    <dgm:cxn modelId="{58B94884-E554-4F55-9121-CE46FA5188DD}" srcId="{37CA5AA5-1692-448C-A609-4DEDF1C563BE}" destId="{9620822D-23CE-483D-B823-3ACC785C96AF}" srcOrd="0" destOrd="0" parTransId="{DCF7CE34-DEE7-4DE7-90E7-12F46D92DB5A}" sibTransId="{D8EB80DC-E0D3-47E4-8F90-B5BD1FDDF00E}"/>
    <dgm:cxn modelId="{81173B8C-9463-4DDF-9C48-B4A7E8A5172D}" srcId="{FB2F0F87-2D84-4C48-B372-B31C4287D755}" destId="{D61AD3D3-AEC8-4204-938B-4379D17E3043}" srcOrd="0" destOrd="0" parTransId="{0448EF8E-5628-4A44-9B7F-2E6EB60FB5C4}" sibTransId="{FD2DB2E6-D06F-42D8-87D8-E6F5FD0AC275}"/>
    <dgm:cxn modelId="{84010693-D90B-4CF1-8B44-DEC662EA0597}" srcId="{669C47A2-2006-453F-82F2-CCF88EAB8676}" destId="{D386B7C4-1A83-41D5-A823-37419CE20635}" srcOrd="0" destOrd="0" parTransId="{A38BBA46-8C2A-4911-86A3-249C5BED5D41}" sibTransId="{7B80221D-EBEF-4EE1-8419-709526F56E8F}"/>
    <dgm:cxn modelId="{EA55719C-1691-48ED-B2F7-36F50C97464A}" type="presOf" srcId="{FB2F0F87-2D84-4C48-B372-B31C4287D755}" destId="{A6497307-7CB5-4284-AF33-AF992CD6B443}" srcOrd="0" destOrd="0" presId="urn:microsoft.com/office/officeart/2005/8/layout/hProcess7"/>
    <dgm:cxn modelId="{CDB0BDAA-B051-458C-9127-6594173E6145}" type="presOf" srcId="{37CA5AA5-1692-448C-A609-4DEDF1C563BE}" destId="{F4BD68BE-1EC0-4B11-8E58-A1896331783F}" srcOrd="0" destOrd="0" presId="urn:microsoft.com/office/officeart/2005/8/layout/hProcess7"/>
    <dgm:cxn modelId="{860C20AF-3387-4CB5-A50B-FEBA347B5D97}" type="presOf" srcId="{9620822D-23CE-483D-B823-3ACC785C96AF}" destId="{009146C0-D85A-482F-9B7A-F941FBB0E8A0}" srcOrd="0" destOrd="0" presId="urn:microsoft.com/office/officeart/2005/8/layout/hProcess7"/>
    <dgm:cxn modelId="{FDA6FAB9-2470-430F-AE98-E6F3062B5222}" srcId="{12D5AE1D-B09A-411B-9322-AD0B250CCEC0}" destId="{669C47A2-2006-453F-82F2-CCF88EAB8676}" srcOrd="2" destOrd="0" parTransId="{805B956B-588A-4113-9643-C5997E26BA1B}" sibTransId="{09A3624C-398C-4FCE-BC00-10A65C24128B}"/>
    <dgm:cxn modelId="{BF2F0ABC-50DF-4106-9967-B8E202A34E95}" srcId="{12D5AE1D-B09A-411B-9322-AD0B250CCEC0}" destId="{37CA5AA5-1692-448C-A609-4DEDF1C563BE}" srcOrd="1" destOrd="0" parTransId="{6A0456A4-D32C-420E-80C9-382E5E2934AD}" sibTransId="{2277935F-07AF-4F6E-9E7A-FD29C3C9BA8A}"/>
    <dgm:cxn modelId="{6BB222CF-1FAA-40ED-A3CD-DDEEEAA76FD4}" type="presOf" srcId="{37CA5AA5-1692-448C-A609-4DEDF1C563BE}" destId="{C626742A-1094-4A66-8D76-481B0A92990A}" srcOrd="1" destOrd="0" presId="urn:microsoft.com/office/officeart/2005/8/layout/hProcess7"/>
    <dgm:cxn modelId="{0DB195D5-2187-4723-B74B-5C9630A648E0}" srcId="{12D5AE1D-B09A-411B-9322-AD0B250CCEC0}" destId="{BD2FD3F6-99F1-4220-8680-E60C9CD734A0}" srcOrd="0" destOrd="0" parTransId="{6E3377B6-CAE5-460F-9F80-CBB6CF251BE6}" sibTransId="{8A42895E-6327-41F0-9C9B-661809256B38}"/>
    <dgm:cxn modelId="{028918DC-6C84-49F5-B9D6-63120864C3C2}" type="presOf" srcId="{FB2F0F87-2D84-4C48-B372-B31C4287D755}" destId="{5C0BF4CF-8EAD-4D30-A3E2-EF68642D3374}" srcOrd="1" destOrd="0" presId="urn:microsoft.com/office/officeart/2005/8/layout/hProcess7"/>
    <dgm:cxn modelId="{574F3715-A366-4474-AF54-8DD74692CEBC}" type="presParOf" srcId="{A4817D3C-3C44-453E-9204-30C3FF2CDC68}" destId="{4431CF39-F82A-4047-87A7-1CD8F166ED06}" srcOrd="0" destOrd="0" presId="urn:microsoft.com/office/officeart/2005/8/layout/hProcess7"/>
    <dgm:cxn modelId="{0E0AB877-6711-4A7A-8C04-48EA131C7AFC}" type="presParOf" srcId="{4431CF39-F82A-4047-87A7-1CD8F166ED06}" destId="{8A23D1DB-A847-42B7-98B7-3C9DF6B3612A}" srcOrd="0" destOrd="0" presId="urn:microsoft.com/office/officeart/2005/8/layout/hProcess7"/>
    <dgm:cxn modelId="{37743681-7C5F-42A2-ACB7-A296D6A5BB75}" type="presParOf" srcId="{4431CF39-F82A-4047-87A7-1CD8F166ED06}" destId="{5B8E0CAE-F8EC-4511-B61B-E903630074C2}" srcOrd="1" destOrd="0" presId="urn:microsoft.com/office/officeart/2005/8/layout/hProcess7"/>
    <dgm:cxn modelId="{2706276F-B7BC-4D1C-A70E-65A957D73D33}" type="presParOf" srcId="{4431CF39-F82A-4047-87A7-1CD8F166ED06}" destId="{DE0FE4E8-F1B2-4737-84F7-CA7D293E2D14}" srcOrd="2" destOrd="0" presId="urn:microsoft.com/office/officeart/2005/8/layout/hProcess7"/>
    <dgm:cxn modelId="{D7365BB8-A835-4084-85E2-1F997016F77B}" type="presParOf" srcId="{A4817D3C-3C44-453E-9204-30C3FF2CDC68}" destId="{BE1A0077-2ECE-4C16-9AB0-C8E4F1A2BC17}" srcOrd="1" destOrd="0" presId="urn:microsoft.com/office/officeart/2005/8/layout/hProcess7"/>
    <dgm:cxn modelId="{4B973C98-2C4B-4B38-9CC6-5583B29E5570}" type="presParOf" srcId="{A4817D3C-3C44-453E-9204-30C3FF2CDC68}" destId="{DFC21343-FB3D-4013-87CC-6F9FC113C9F8}" srcOrd="2" destOrd="0" presId="urn:microsoft.com/office/officeart/2005/8/layout/hProcess7"/>
    <dgm:cxn modelId="{4A2AA75A-170C-4133-9ED8-B996E2B89A9D}" type="presParOf" srcId="{DFC21343-FB3D-4013-87CC-6F9FC113C9F8}" destId="{58002250-FD0E-43CE-9A9A-96E37A28AA54}" srcOrd="0" destOrd="0" presId="urn:microsoft.com/office/officeart/2005/8/layout/hProcess7"/>
    <dgm:cxn modelId="{30918253-DD28-4C77-960D-9ED11400A2C8}" type="presParOf" srcId="{DFC21343-FB3D-4013-87CC-6F9FC113C9F8}" destId="{58955572-DAAF-4EEB-B576-575C41171356}" srcOrd="1" destOrd="0" presId="urn:microsoft.com/office/officeart/2005/8/layout/hProcess7"/>
    <dgm:cxn modelId="{403723D5-E9B8-4512-92BA-F6526EC48D29}" type="presParOf" srcId="{DFC21343-FB3D-4013-87CC-6F9FC113C9F8}" destId="{49CD8A1D-6CCF-4F4E-BF40-2D3F402ECDC2}" srcOrd="2" destOrd="0" presId="urn:microsoft.com/office/officeart/2005/8/layout/hProcess7"/>
    <dgm:cxn modelId="{A1C3F34B-F76E-46DA-8BA4-EE03C45049C1}" type="presParOf" srcId="{A4817D3C-3C44-453E-9204-30C3FF2CDC68}" destId="{B41978C1-D2F5-40FE-B0E3-28CB54C90BC6}" srcOrd="3" destOrd="0" presId="urn:microsoft.com/office/officeart/2005/8/layout/hProcess7"/>
    <dgm:cxn modelId="{AAC48DA8-72BA-44C5-A621-606CC2E64C89}" type="presParOf" srcId="{A4817D3C-3C44-453E-9204-30C3FF2CDC68}" destId="{DD65687E-C54D-4FE6-95B5-6455129906FD}" srcOrd="4" destOrd="0" presId="urn:microsoft.com/office/officeart/2005/8/layout/hProcess7"/>
    <dgm:cxn modelId="{62657127-83E3-4235-A3FC-89A4EC433B64}" type="presParOf" srcId="{DD65687E-C54D-4FE6-95B5-6455129906FD}" destId="{F4BD68BE-1EC0-4B11-8E58-A1896331783F}" srcOrd="0" destOrd="0" presId="urn:microsoft.com/office/officeart/2005/8/layout/hProcess7"/>
    <dgm:cxn modelId="{55C2EA7C-A2F2-4D92-8A0B-487E99ABDBBB}" type="presParOf" srcId="{DD65687E-C54D-4FE6-95B5-6455129906FD}" destId="{C626742A-1094-4A66-8D76-481B0A92990A}" srcOrd="1" destOrd="0" presId="urn:microsoft.com/office/officeart/2005/8/layout/hProcess7"/>
    <dgm:cxn modelId="{316B4B69-A6E0-4AEC-BAC1-5A7A0206E661}" type="presParOf" srcId="{DD65687E-C54D-4FE6-95B5-6455129906FD}" destId="{009146C0-D85A-482F-9B7A-F941FBB0E8A0}" srcOrd="2" destOrd="0" presId="urn:microsoft.com/office/officeart/2005/8/layout/hProcess7"/>
    <dgm:cxn modelId="{F4407BEA-6BDB-42B4-911E-67D945C74350}" type="presParOf" srcId="{A4817D3C-3C44-453E-9204-30C3FF2CDC68}" destId="{2A6013BB-8541-47D1-A6B9-226330B0BBD2}" srcOrd="5" destOrd="0" presId="urn:microsoft.com/office/officeart/2005/8/layout/hProcess7"/>
    <dgm:cxn modelId="{BB596B7E-9BD5-4FBA-849D-D442E6055868}" type="presParOf" srcId="{A4817D3C-3C44-453E-9204-30C3FF2CDC68}" destId="{F70B8BE7-BFA3-458D-AA45-06EEFD35261D}" srcOrd="6" destOrd="0" presId="urn:microsoft.com/office/officeart/2005/8/layout/hProcess7"/>
    <dgm:cxn modelId="{37E640F6-90EB-42F4-809B-F2F3C9751312}" type="presParOf" srcId="{F70B8BE7-BFA3-458D-AA45-06EEFD35261D}" destId="{E6E50142-B8C9-4346-A0F5-3098EAB6D32B}" srcOrd="0" destOrd="0" presId="urn:microsoft.com/office/officeart/2005/8/layout/hProcess7"/>
    <dgm:cxn modelId="{F1B1703F-52B1-4597-8A43-C8864B0A3B44}" type="presParOf" srcId="{F70B8BE7-BFA3-458D-AA45-06EEFD35261D}" destId="{CF4B453B-17F7-4ABF-9D11-8EE7827A23D7}" srcOrd="1" destOrd="0" presId="urn:microsoft.com/office/officeart/2005/8/layout/hProcess7"/>
    <dgm:cxn modelId="{40ADD8DD-2AD7-48F4-B38C-54C47BE4585E}" type="presParOf" srcId="{F70B8BE7-BFA3-458D-AA45-06EEFD35261D}" destId="{C715E164-AA10-48B8-83EA-E30B8820C100}" srcOrd="2" destOrd="0" presId="urn:microsoft.com/office/officeart/2005/8/layout/hProcess7"/>
    <dgm:cxn modelId="{66D6D91F-79D6-4621-B4BB-00A6037E836A}" type="presParOf" srcId="{A4817D3C-3C44-453E-9204-30C3FF2CDC68}" destId="{9AFB9589-F902-48BC-8301-578C9BFD1980}" srcOrd="7" destOrd="0" presId="urn:microsoft.com/office/officeart/2005/8/layout/hProcess7"/>
    <dgm:cxn modelId="{2D50B4D6-5237-4A63-B452-E66A29042D9D}" type="presParOf" srcId="{A4817D3C-3C44-453E-9204-30C3FF2CDC68}" destId="{C15EB57B-7EE2-42BD-B665-332C3AEBA585}" srcOrd="8" destOrd="0" presId="urn:microsoft.com/office/officeart/2005/8/layout/hProcess7"/>
    <dgm:cxn modelId="{B099CBA5-3931-4670-B0E6-D9096FAE17D0}" type="presParOf" srcId="{C15EB57B-7EE2-42BD-B665-332C3AEBA585}" destId="{EB387689-8EF9-4C2D-8BBD-1AE863103B37}" srcOrd="0" destOrd="0" presId="urn:microsoft.com/office/officeart/2005/8/layout/hProcess7"/>
    <dgm:cxn modelId="{57079C16-3B6F-41E0-86A7-17E365F5B58B}" type="presParOf" srcId="{C15EB57B-7EE2-42BD-B665-332C3AEBA585}" destId="{31263439-7BBB-4805-B0A8-393054921258}" srcOrd="1" destOrd="0" presId="urn:microsoft.com/office/officeart/2005/8/layout/hProcess7"/>
    <dgm:cxn modelId="{9A311DA8-9420-499E-A949-72A9D4A4E5F4}" type="presParOf" srcId="{C15EB57B-7EE2-42BD-B665-332C3AEBA585}" destId="{E41B2F30-89DA-4B32-B89F-E077C468A12D}" srcOrd="2" destOrd="0" presId="urn:microsoft.com/office/officeart/2005/8/layout/hProcess7"/>
    <dgm:cxn modelId="{7BB67DBC-BBE6-47A8-878A-641AA4BE3210}" type="presParOf" srcId="{A4817D3C-3C44-453E-9204-30C3FF2CDC68}" destId="{BFB443EB-2900-4D62-92BE-A96FF4293FF5}" srcOrd="9" destOrd="0" presId="urn:microsoft.com/office/officeart/2005/8/layout/hProcess7"/>
    <dgm:cxn modelId="{BF068C3F-80E0-4FE6-B8EE-63F4CEFC7182}" type="presParOf" srcId="{A4817D3C-3C44-453E-9204-30C3FF2CDC68}" destId="{AC86BD2C-B54D-4FA1-9E3B-BA6A8435F7C3}" srcOrd="10" destOrd="0" presId="urn:microsoft.com/office/officeart/2005/8/layout/hProcess7"/>
    <dgm:cxn modelId="{61A6CC1A-3A76-4B17-8378-ADDE0A7D334E}" type="presParOf" srcId="{AC86BD2C-B54D-4FA1-9E3B-BA6A8435F7C3}" destId="{98E53DA9-C840-4FA7-9D03-385B2408BA0F}" srcOrd="0" destOrd="0" presId="urn:microsoft.com/office/officeart/2005/8/layout/hProcess7"/>
    <dgm:cxn modelId="{90489F33-F586-4B1B-A8BB-3FB450DAF15C}" type="presParOf" srcId="{AC86BD2C-B54D-4FA1-9E3B-BA6A8435F7C3}" destId="{C9E05C7B-6C5B-49AC-9F9E-1BD01D760718}" srcOrd="1" destOrd="0" presId="urn:microsoft.com/office/officeart/2005/8/layout/hProcess7"/>
    <dgm:cxn modelId="{78A0A895-6635-4071-8C4D-3ACF74A52D45}" type="presParOf" srcId="{AC86BD2C-B54D-4FA1-9E3B-BA6A8435F7C3}" destId="{4D2B9381-3741-4A5A-9131-3FF6EE8D44ED}" srcOrd="2" destOrd="0" presId="urn:microsoft.com/office/officeart/2005/8/layout/hProcess7"/>
    <dgm:cxn modelId="{67E9A3C0-4A5E-42AD-8D9C-3C5D9AA58B8E}" type="presParOf" srcId="{A4817D3C-3C44-453E-9204-30C3FF2CDC68}" destId="{C4ED2CBA-6ED3-421E-B4AF-A0FCB0545F6E}" srcOrd="11" destOrd="0" presId="urn:microsoft.com/office/officeart/2005/8/layout/hProcess7"/>
    <dgm:cxn modelId="{E11AC62B-CD97-4FB8-B376-E1970D7C55CD}" type="presParOf" srcId="{A4817D3C-3C44-453E-9204-30C3FF2CDC68}" destId="{14A54336-5482-44A2-AFE9-35BC6B334060}" srcOrd="12" destOrd="0" presId="urn:microsoft.com/office/officeart/2005/8/layout/hProcess7"/>
    <dgm:cxn modelId="{AF93B3FE-22E7-4584-8D77-8BEDC50243D0}" type="presParOf" srcId="{14A54336-5482-44A2-AFE9-35BC6B334060}" destId="{A6497307-7CB5-4284-AF33-AF992CD6B443}" srcOrd="0" destOrd="0" presId="urn:microsoft.com/office/officeart/2005/8/layout/hProcess7"/>
    <dgm:cxn modelId="{C913134B-D3EE-4EE7-AAB5-BEEA9F9C6891}" type="presParOf" srcId="{14A54336-5482-44A2-AFE9-35BC6B334060}" destId="{5C0BF4CF-8EAD-4D30-A3E2-EF68642D3374}" srcOrd="1" destOrd="0" presId="urn:microsoft.com/office/officeart/2005/8/layout/hProcess7"/>
    <dgm:cxn modelId="{312DE082-93FC-47CB-B27C-5FFD4A78748C}" type="presParOf" srcId="{14A54336-5482-44A2-AFE9-35BC6B334060}" destId="{A3108E86-E92E-47AD-BF82-9FB4B8A6228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7468-9E72-4918-A4A4-0877F8840C6D}" type="doc">
      <dgm:prSet loTypeId="urn:microsoft.com/office/officeart/2005/8/layout/hProcess7" loCatId="process" qsTypeId="urn:microsoft.com/office/officeart/2005/8/quickstyle/3d1" qsCatId="3D" csTypeId="urn:microsoft.com/office/officeart/2005/8/colors/accent5_3" csCatId="accent5" phldr="1"/>
      <dgm:spPr/>
      <dgm:t>
        <a:bodyPr/>
        <a:lstStyle/>
        <a:p>
          <a:endParaRPr lang="fr-FR"/>
        </a:p>
      </dgm:t>
    </dgm:pt>
    <dgm:pt modelId="{1360C10D-0295-4698-A28D-C768F9E17266}">
      <dgm:prSet phldrT="[Texte]" custT="1"/>
      <dgm:spPr/>
      <dgm:t>
        <a:bodyPr/>
        <a:lstStyle/>
        <a:p>
          <a:r>
            <a:rPr lang="fr-FR" sz="2400" b="1" dirty="0"/>
            <a:t>ETUDIANT</a:t>
          </a:r>
          <a:endParaRPr lang="fr-FR" sz="2700" b="1" dirty="0"/>
        </a:p>
      </dgm:t>
    </dgm:pt>
    <dgm:pt modelId="{60F1E9B7-8207-430A-BD50-3D347BDEF7E3}" type="parTrans" cxnId="{89213D0D-4EE1-4330-8647-D91841A38A01}">
      <dgm:prSet/>
      <dgm:spPr/>
      <dgm:t>
        <a:bodyPr/>
        <a:lstStyle/>
        <a:p>
          <a:endParaRPr lang="fr-FR"/>
        </a:p>
      </dgm:t>
    </dgm:pt>
    <dgm:pt modelId="{0010CA68-A1D9-4790-8C45-A5AF33B9711C}" type="sibTrans" cxnId="{89213D0D-4EE1-4330-8647-D91841A38A01}">
      <dgm:prSet/>
      <dgm:spPr/>
      <dgm:t>
        <a:bodyPr/>
        <a:lstStyle/>
        <a:p>
          <a:endParaRPr lang="fr-FR"/>
        </a:p>
      </dgm:t>
    </dgm:pt>
    <dgm:pt modelId="{55927A25-258F-47ED-8088-68A1A35705D7}">
      <dgm:prSet phldrT="[Texte]" custT="1"/>
      <dgm:spPr/>
      <dgm:t>
        <a:bodyPr/>
        <a:lstStyle/>
        <a:p>
          <a:pPr algn="ctr"/>
          <a:endParaRPr lang="fr-FR" sz="2000" b="1" dirty="0"/>
        </a:p>
        <a:p>
          <a:pPr algn="ctr"/>
          <a:endParaRPr lang="fr-FR" sz="2000" b="1" dirty="0"/>
        </a:p>
        <a:p>
          <a:pPr algn="ctr"/>
          <a:r>
            <a:rPr lang="fr-FR" sz="2000" b="1" dirty="0"/>
            <a:t>Evaluation </a:t>
          </a:r>
        </a:p>
      </dgm:t>
    </dgm:pt>
    <dgm:pt modelId="{7746FDEB-92C3-43BF-B927-38AE7930BE29}" type="parTrans" cxnId="{2B5BAF2D-BED8-42DD-A102-07E9805D5AF7}">
      <dgm:prSet/>
      <dgm:spPr/>
      <dgm:t>
        <a:bodyPr/>
        <a:lstStyle/>
        <a:p>
          <a:endParaRPr lang="fr-FR"/>
        </a:p>
      </dgm:t>
    </dgm:pt>
    <dgm:pt modelId="{282D8B7E-AB3E-4730-9CCF-80A58D3B7454}" type="sibTrans" cxnId="{2B5BAF2D-BED8-42DD-A102-07E9805D5AF7}">
      <dgm:prSet/>
      <dgm:spPr/>
      <dgm:t>
        <a:bodyPr/>
        <a:lstStyle/>
        <a:p>
          <a:endParaRPr lang="fr-FR"/>
        </a:p>
      </dgm:t>
    </dgm:pt>
    <dgm:pt modelId="{75B40C88-49F4-416B-8015-E3FAF6297C20}">
      <dgm:prSet phldrT="[Texte]" custT="1"/>
      <dgm:spPr/>
      <dgm:t>
        <a:bodyPr/>
        <a:lstStyle/>
        <a:p>
          <a:pPr algn="l"/>
          <a:endParaRPr lang="fr-FR" sz="2300" dirty="0"/>
        </a:p>
        <a:p>
          <a:pPr algn="ctr"/>
          <a:r>
            <a:rPr lang="fr-FR" sz="2000" b="1" dirty="0"/>
            <a:t>Activités d’apprentissage</a:t>
          </a:r>
        </a:p>
      </dgm:t>
    </dgm:pt>
    <dgm:pt modelId="{B9C5EC4E-EC11-4306-A562-BC4532EDCAD7}" type="parTrans" cxnId="{1B90DE89-10A9-4F7C-BC1E-282197F734FF}">
      <dgm:prSet/>
      <dgm:spPr/>
      <dgm:t>
        <a:bodyPr/>
        <a:lstStyle/>
        <a:p>
          <a:endParaRPr lang="fr-FR"/>
        </a:p>
      </dgm:t>
    </dgm:pt>
    <dgm:pt modelId="{AE076F88-5EF1-4572-B63C-D13146FA4288}" type="sibTrans" cxnId="{1B90DE89-10A9-4F7C-BC1E-282197F734FF}">
      <dgm:prSet/>
      <dgm:spPr/>
      <dgm:t>
        <a:bodyPr/>
        <a:lstStyle/>
        <a:p>
          <a:endParaRPr lang="fr-FR"/>
        </a:p>
      </dgm:t>
    </dgm:pt>
    <dgm:pt modelId="{C5C04409-1708-42BA-B65E-FBBF83403C28}">
      <dgm:prSet phldrT="[Texte]" custT="1"/>
      <dgm:spPr/>
      <dgm:t>
        <a:bodyPr/>
        <a:lstStyle/>
        <a:p>
          <a:pPr algn="ctr"/>
          <a:endParaRPr lang="fr-FR" sz="2000" b="1" dirty="0"/>
        </a:p>
      </dgm:t>
    </dgm:pt>
    <dgm:pt modelId="{F346EC47-71CD-48E8-B7F2-5556CCF06428}" type="parTrans" cxnId="{1B28DFC8-05B1-4E89-9517-8F5CC115D895}">
      <dgm:prSet/>
      <dgm:spPr/>
      <dgm:t>
        <a:bodyPr/>
        <a:lstStyle/>
        <a:p>
          <a:endParaRPr lang="fr-FR"/>
        </a:p>
      </dgm:t>
    </dgm:pt>
    <dgm:pt modelId="{DC8B1BBC-3405-450A-8CB2-24D81018F401}" type="sibTrans" cxnId="{1B28DFC8-05B1-4E89-9517-8F5CC115D895}">
      <dgm:prSet/>
      <dgm:spPr/>
      <dgm:t>
        <a:bodyPr/>
        <a:lstStyle/>
        <a:p>
          <a:endParaRPr lang="fr-FR"/>
        </a:p>
      </dgm:t>
    </dgm:pt>
    <dgm:pt modelId="{0CD5BF70-E759-4A85-A237-64BC413C5075}">
      <dgm:prSet phldrT="[Texte]" custT="1"/>
      <dgm:spPr/>
      <dgm:t>
        <a:bodyPr/>
        <a:lstStyle/>
        <a:p>
          <a:pPr algn="ctr"/>
          <a:endParaRPr lang="fr-FR" sz="2000" b="1" dirty="0"/>
        </a:p>
        <a:p>
          <a:pPr algn="ctr"/>
          <a:r>
            <a:rPr lang="fr-FR" sz="2000" b="1" dirty="0"/>
            <a:t>Acquis </a:t>
          </a:r>
        </a:p>
        <a:p>
          <a:pPr algn="ctr"/>
          <a:r>
            <a:rPr lang="fr-FR" sz="2000" b="1" dirty="0"/>
            <a:t>d’apprentissage</a:t>
          </a:r>
        </a:p>
      </dgm:t>
    </dgm:pt>
    <dgm:pt modelId="{605E5F61-0B89-4F23-AB22-D7D3E7C2A688}" type="parTrans" cxnId="{1D503E47-2364-428F-A12D-CBDBE445A7E6}">
      <dgm:prSet/>
      <dgm:spPr/>
      <dgm:t>
        <a:bodyPr/>
        <a:lstStyle/>
        <a:p>
          <a:endParaRPr lang="fr-FR"/>
        </a:p>
      </dgm:t>
    </dgm:pt>
    <dgm:pt modelId="{A73B25EA-087A-4CC6-96D3-997E3200E647}" type="sibTrans" cxnId="{1D503E47-2364-428F-A12D-CBDBE445A7E6}">
      <dgm:prSet/>
      <dgm:spPr/>
      <dgm:t>
        <a:bodyPr/>
        <a:lstStyle/>
        <a:p>
          <a:endParaRPr lang="fr-FR"/>
        </a:p>
      </dgm:t>
    </dgm:pt>
    <dgm:pt modelId="{6A33E6F3-EAAF-4F97-AB9A-A95725D74944}">
      <dgm:prSet phldrT="[Texte]" custT="1"/>
      <dgm:spPr/>
      <dgm:t>
        <a:bodyPr/>
        <a:lstStyle/>
        <a:p>
          <a:pPr algn="l"/>
          <a:endParaRPr lang="fr-FR" sz="2000" b="1" dirty="0"/>
        </a:p>
      </dgm:t>
    </dgm:pt>
    <dgm:pt modelId="{736E4E95-33B9-4D8F-8270-2B2B3F5427CE}" type="parTrans" cxnId="{9C7B411B-FB56-4D5A-A2FD-CA4C988CDB9D}">
      <dgm:prSet/>
      <dgm:spPr/>
      <dgm:t>
        <a:bodyPr/>
        <a:lstStyle/>
        <a:p>
          <a:endParaRPr lang="fr-FR"/>
        </a:p>
      </dgm:t>
    </dgm:pt>
    <dgm:pt modelId="{3921B65D-FDE3-41FE-A865-B2B07695DF1B}" type="sibTrans" cxnId="{9C7B411B-FB56-4D5A-A2FD-CA4C988CDB9D}">
      <dgm:prSet/>
      <dgm:spPr/>
      <dgm:t>
        <a:bodyPr/>
        <a:lstStyle/>
        <a:p>
          <a:endParaRPr lang="fr-FR"/>
        </a:p>
      </dgm:t>
    </dgm:pt>
    <dgm:pt modelId="{7D377105-1B34-4814-876B-E32A3097231E}" type="pres">
      <dgm:prSet presAssocID="{48E47468-9E72-4918-A4A4-0877F8840C6D}" presName="Name0" presStyleCnt="0">
        <dgm:presLayoutVars>
          <dgm:dir/>
          <dgm:animLvl val="lvl"/>
          <dgm:resizeHandles val="exact"/>
        </dgm:presLayoutVars>
      </dgm:prSet>
      <dgm:spPr/>
    </dgm:pt>
    <dgm:pt modelId="{91A5B432-ED6D-45D0-A5EF-B7D86FB5276B}" type="pres">
      <dgm:prSet presAssocID="{1360C10D-0295-4698-A28D-C768F9E17266}" presName="compositeNode" presStyleCnt="0">
        <dgm:presLayoutVars>
          <dgm:bulletEnabled val="1"/>
        </dgm:presLayoutVars>
      </dgm:prSet>
      <dgm:spPr/>
    </dgm:pt>
    <dgm:pt modelId="{AA333150-EE2A-46F8-92EB-7B157E14AB9B}" type="pres">
      <dgm:prSet presAssocID="{1360C10D-0295-4698-A28D-C768F9E17266}" presName="bgRect" presStyleLbl="node1" presStyleIdx="0" presStyleCnt="3"/>
      <dgm:spPr/>
    </dgm:pt>
    <dgm:pt modelId="{0CBE513D-F8BB-4A59-9FEF-0FDE74CDBAEA}" type="pres">
      <dgm:prSet presAssocID="{1360C10D-0295-4698-A28D-C768F9E17266}" presName="parentNode" presStyleLbl="node1" presStyleIdx="0" presStyleCnt="3">
        <dgm:presLayoutVars>
          <dgm:chMax val="0"/>
          <dgm:bulletEnabled val="1"/>
        </dgm:presLayoutVars>
      </dgm:prSet>
      <dgm:spPr/>
    </dgm:pt>
    <dgm:pt modelId="{4DF57FFB-3053-4008-808A-85BCF5326769}" type="pres">
      <dgm:prSet presAssocID="{1360C10D-0295-4698-A28D-C768F9E17266}" presName="childNode" presStyleLbl="node1" presStyleIdx="0" presStyleCnt="3">
        <dgm:presLayoutVars>
          <dgm:bulletEnabled val="1"/>
        </dgm:presLayoutVars>
      </dgm:prSet>
      <dgm:spPr/>
    </dgm:pt>
    <dgm:pt modelId="{8E726BB9-8F25-42CB-8A51-3E5FAF30EFFA}" type="pres">
      <dgm:prSet presAssocID="{0010CA68-A1D9-4790-8C45-A5AF33B9711C}" presName="hSp" presStyleCnt="0"/>
      <dgm:spPr/>
    </dgm:pt>
    <dgm:pt modelId="{B6CC5B50-0EF4-495B-8A8C-9FDB038F22E3}" type="pres">
      <dgm:prSet presAssocID="{0010CA68-A1D9-4790-8C45-A5AF33B9711C}" presName="vProcSp" presStyleCnt="0"/>
      <dgm:spPr/>
    </dgm:pt>
    <dgm:pt modelId="{2A9A2444-0A33-444E-83C0-C59E80EDB654}" type="pres">
      <dgm:prSet presAssocID="{0010CA68-A1D9-4790-8C45-A5AF33B9711C}" presName="vSp1" presStyleCnt="0"/>
      <dgm:spPr/>
    </dgm:pt>
    <dgm:pt modelId="{D43EE847-7725-45AA-B647-5D6CD763A46F}" type="pres">
      <dgm:prSet presAssocID="{0010CA68-A1D9-4790-8C45-A5AF33B9711C}" presName="simulatedConn" presStyleLbl="solidFgAcc1" presStyleIdx="0" presStyleCnt="2"/>
      <dgm:spPr/>
    </dgm:pt>
    <dgm:pt modelId="{FA350852-7250-416C-8864-E461E3B2E69F}" type="pres">
      <dgm:prSet presAssocID="{0010CA68-A1D9-4790-8C45-A5AF33B9711C}" presName="vSp2" presStyleCnt="0"/>
      <dgm:spPr/>
    </dgm:pt>
    <dgm:pt modelId="{009EB830-E56B-435A-88DB-718605FFE27E}" type="pres">
      <dgm:prSet presAssocID="{0010CA68-A1D9-4790-8C45-A5AF33B9711C}" presName="sibTrans" presStyleCnt="0"/>
      <dgm:spPr/>
    </dgm:pt>
    <dgm:pt modelId="{0F5BB61E-8597-49A1-A887-3F0F74612B0C}" type="pres">
      <dgm:prSet presAssocID="{C5C04409-1708-42BA-B65E-FBBF83403C28}" presName="compositeNode" presStyleCnt="0">
        <dgm:presLayoutVars>
          <dgm:bulletEnabled val="1"/>
        </dgm:presLayoutVars>
      </dgm:prSet>
      <dgm:spPr/>
    </dgm:pt>
    <dgm:pt modelId="{9E484302-2F45-4461-9F20-24014324676A}" type="pres">
      <dgm:prSet presAssocID="{C5C04409-1708-42BA-B65E-FBBF83403C28}" presName="bgRect" presStyleLbl="node1" presStyleIdx="1" presStyleCnt="3"/>
      <dgm:spPr/>
    </dgm:pt>
    <dgm:pt modelId="{A24139F6-DE2C-4F74-AB67-7628414146FF}" type="pres">
      <dgm:prSet presAssocID="{C5C04409-1708-42BA-B65E-FBBF83403C28}" presName="parentNode" presStyleLbl="node1" presStyleIdx="1" presStyleCnt="3">
        <dgm:presLayoutVars>
          <dgm:chMax val="0"/>
          <dgm:bulletEnabled val="1"/>
        </dgm:presLayoutVars>
      </dgm:prSet>
      <dgm:spPr/>
    </dgm:pt>
    <dgm:pt modelId="{F79A276C-FD82-4D66-BBE2-F8F9884DDAB5}" type="pres">
      <dgm:prSet presAssocID="{C5C04409-1708-42BA-B65E-FBBF83403C28}" presName="childNode" presStyleLbl="node1" presStyleIdx="1" presStyleCnt="3">
        <dgm:presLayoutVars>
          <dgm:bulletEnabled val="1"/>
        </dgm:presLayoutVars>
      </dgm:prSet>
      <dgm:spPr/>
    </dgm:pt>
    <dgm:pt modelId="{D19F861B-D921-4070-9A7C-5CF219EC2EFA}" type="pres">
      <dgm:prSet presAssocID="{DC8B1BBC-3405-450A-8CB2-24D81018F401}" presName="hSp" presStyleCnt="0"/>
      <dgm:spPr/>
    </dgm:pt>
    <dgm:pt modelId="{54879E47-DEBC-409C-89D4-A088A5AB09E7}" type="pres">
      <dgm:prSet presAssocID="{DC8B1BBC-3405-450A-8CB2-24D81018F401}" presName="vProcSp" presStyleCnt="0"/>
      <dgm:spPr/>
    </dgm:pt>
    <dgm:pt modelId="{DCB5DD3F-CF7F-4B51-9D6E-1FC74530FDCA}" type="pres">
      <dgm:prSet presAssocID="{DC8B1BBC-3405-450A-8CB2-24D81018F401}" presName="vSp1" presStyleCnt="0"/>
      <dgm:spPr/>
    </dgm:pt>
    <dgm:pt modelId="{C47F0D8C-C13E-48B9-8ED6-2FC9B4557F07}" type="pres">
      <dgm:prSet presAssocID="{DC8B1BBC-3405-450A-8CB2-24D81018F401}" presName="simulatedConn" presStyleLbl="solidFgAcc1" presStyleIdx="1" presStyleCnt="2"/>
      <dgm:spPr/>
    </dgm:pt>
    <dgm:pt modelId="{11A0D79F-E60D-4BEC-AA88-D6359DA99BC8}" type="pres">
      <dgm:prSet presAssocID="{DC8B1BBC-3405-450A-8CB2-24D81018F401}" presName="vSp2" presStyleCnt="0"/>
      <dgm:spPr/>
    </dgm:pt>
    <dgm:pt modelId="{E1B2DAD3-9159-424B-AEB1-0877E37D853D}" type="pres">
      <dgm:prSet presAssocID="{DC8B1BBC-3405-450A-8CB2-24D81018F401}" presName="sibTrans" presStyleCnt="0"/>
      <dgm:spPr/>
    </dgm:pt>
    <dgm:pt modelId="{AA409387-4935-4917-84DD-4C68FF9FCF8F}" type="pres">
      <dgm:prSet presAssocID="{6A33E6F3-EAAF-4F97-AB9A-A95725D74944}" presName="compositeNode" presStyleCnt="0">
        <dgm:presLayoutVars>
          <dgm:bulletEnabled val="1"/>
        </dgm:presLayoutVars>
      </dgm:prSet>
      <dgm:spPr/>
    </dgm:pt>
    <dgm:pt modelId="{9EB85CC9-3196-4D30-A459-D0D2428C2E9F}" type="pres">
      <dgm:prSet presAssocID="{6A33E6F3-EAAF-4F97-AB9A-A95725D74944}" presName="bgRect" presStyleLbl="node1" presStyleIdx="2" presStyleCnt="3"/>
      <dgm:spPr/>
    </dgm:pt>
    <dgm:pt modelId="{E91DB121-73EA-49CB-8CDE-B6596F033353}" type="pres">
      <dgm:prSet presAssocID="{6A33E6F3-EAAF-4F97-AB9A-A95725D74944}" presName="parentNode" presStyleLbl="node1" presStyleIdx="2" presStyleCnt="3">
        <dgm:presLayoutVars>
          <dgm:chMax val="0"/>
          <dgm:bulletEnabled val="1"/>
        </dgm:presLayoutVars>
      </dgm:prSet>
      <dgm:spPr/>
    </dgm:pt>
    <dgm:pt modelId="{B591DE7E-CC31-4752-94DB-93E5B357E93C}" type="pres">
      <dgm:prSet presAssocID="{6A33E6F3-EAAF-4F97-AB9A-A95725D74944}" presName="childNode" presStyleLbl="node1" presStyleIdx="2" presStyleCnt="3">
        <dgm:presLayoutVars>
          <dgm:bulletEnabled val="1"/>
        </dgm:presLayoutVars>
      </dgm:prSet>
      <dgm:spPr/>
    </dgm:pt>
  </dgm:ptLst>
  <dgm:cxnLst>
    <dgm:cxn modelId="{45E5C503-E0C3-4F5B-A31C-3CE58E3F0ED2}" type="presOf" srcId="{1360C10D-0295-4698-A28D-C768F9E17266}" destId="{0CBE513D-F8BB-4A59-9FEF-0FDE74CDBAEA}" srcOrd="1" destOrd="0" presId="urn:microsoft.com/office/officeart/2005/8/layout/hProcess7"/>
    <dgm:cxn modelId="{89213D0D-4EE1-4330-8647-D91841A38A01}" srcId="{48E47468-9E72-4918-A4A4-0877F8840C6D}" destId="{1360C10D-0295-4698-A28D-C768F9E17266}" srcOrd="0" destOrd="0" parTransId="{60F1E9B7-8207-430A-BD50-3D347BDEF7E3}" sibTransId="{0010CA68-A1D9-4790-8C45-A5AF33B9711C}"/>
    <dgm:cxn modelId="{DFC95817-0ECA-450E-817D-629D6ADEF7DA}" type="presOf" srcId="{C5C04409-1708-42BA-B65E-FBBF83403C28}" destId="{9E484302-2F45-4461-9F20-24014324676A}" srcOrd="0" destOrd="0" presId="urn:microsoft.com/office/officeart/2005/8/layout/hProcess7"/>
    <dgm:cxn modelId="{9C7B411B-FB56-4D5A-A2FD-CA4C988CDB9D}" srcId="{48E47468-9E72-4918-A4A4-0877F8840C6D}" destId="{6A33E6F3-EAAF-4F97-AB9A-A95725D74944}" srcOrd="2" destOrd="0" parTransId="{736E4E95-33B9-4D8F-8270-2B2B3F5427CE}" sibTransId="{3921B65D-FDE3-41FE-A865-B2B07695DF1B}"/>
    <dgm:cxn modelId="{FC425E22-082F-424C-BE00-9CEA7294F20A}" type="presOf" srcId="{55927A25-258F-47ED-8088-68A1A35705D7}" destId="{4DF57FFB-3053-4008-808A-85BCF5326769}" srcOrd="0" destOrd="0" presId="urn:microsoft.com/office/officeart/2005/8/layout/hProcess7"/>
    <dgm:cxn modelId="{6877E122-1F63-4BAF-A22E-2D07E8FE3383}" type="presOf" srcId="{6A33E6F3-EAAF-4F97-AB9A-A95725D74944}" destId="{9EB85CC9-3196-4D30-A459-D0D2428C2E9F}" srcOrd="0" destOrd="0" presId="urn:microsoft.com/office/officeart/2005/8/layout/hProcess7"/>
    <dgm:cxn modelId="{2B5BAF2D-BED8-42DD-A102-07E9805D5AF7}" srcId="{1360C10D-0295-4698-A28D-C768F9E17266}" destId="{55927A25-258F-47ED-8088-68A1A35705D7}" srcOrd="0" destOrd="0" parTransId="{7746FDEB-92C3-43BF-B927-38AE7930BE29}" sibTransId="{282D8B7E-AB3E-4730-9CCF-80A58D3B7454}"/>
    <dgm:cxn modelId="{A196D434-6CDC-49E1-8550-5B0850BD8F2C}" type="presOf" srcId="{0CD5BF70-E759-4A85-A237-64BC413C5075}" destId="{B591DE7E-CC31-4752-94DB-93E5B357E93C}" srcOrd="0" destOrd="0" presId="urn:microsoft.com/office/officeart/2005/8/layout/hProcess7"/>
    <dgm:cxn modelId="{CE994136-007A-4409-A651-14A6CFCD3D3B}" type="presOf" srcId="{48E47468-9E72-4918-A4A4-0877F8840C6D}" destId="{7D377105-1B34-4814-876B-E32A3097231E}" srcOrd="0" destOrd="0" presId="urn:microsoft.com/office/officeart/2005/8/layout/hProcess7"/>
    <dgm:cxn modelId="{FC7DE33E-887A-4CF8-A0FF-2DC1CA1D8F7C}" type="presOf" srcId="{6A33E6F3-EAAF-4F97-AB9A-A95725D74944}" destId="{E91DB121-73EA-49CB-8CDE-B6596F033353}" srcOrd="1" destOrd="0" presId="urn:microsoft.com/office/officeart/2005/8/layout/hProcess7"/>
    <dgm:cxn modelId="{1D503E47-2364-428F-A12D-CBDBE445A7E6}" srcId="{6A33E6F3-EAAF-4F97-AB9A-A95725D74944}" destId="{0CD5BF70-E759-4A85-A237-64BC413C5075}" srcOrd="0" destOrd="0" parTransId="{605E5F61-0B89-4F23-AB22-D7D3E7C2A688}" sibTransId="{A73B25EA-087A-4CC6-96D3-997E3200E647}"/>
    <dgm:cxn modelId="{1B90DE89-10A9-4F7C-BC1E-282197F734FF}" srcId="{C5C04409-1708-42BA-B65E-FBBF83403C28}" destId="{75B40C88-49F4-416B-8015-E3FAF6297C20}" srcOrd="0" destOrd="0" parTransId="{B9C5EC4E-EC11-4306-A562-BC4532EDCAD7}" sibTransId="{AE076F88-5EF1-4572-B63C-D13146FA4288}"/>
    <dgm:cxn modelId="{332227AF-D922-4096-BEC7-1E1D5E1B36A5}" type="presOf" srcId="{C5C04409-1708-42BA-B65E-FBBF83403C28}" destId="{A24139F6-DE2C-4F74-AB67-7628414146FF}" srcOrd="1" destOrd="0" presId="urn:microsoft.com/office/officeart/2005/8/layout/hProcess7"/>
    <dgm:cxn modelId="{4673A7B4-95F9-466E-8BF8-971D3C6FB01D}" type="presOf" srcId="{75B40C88-49F4-416B-8015-E3FAF6297C20}" destId="{F79A276C-FD82-4D66-BBE2-F8F9884DDAB5}" srcOrd="0" destOrd="0" presId="urn:microsoft.com/office/officeart/2005/8/layout/hProcess7"/>
    <dgm:cxn modelId="{1B28DFC8-05B1-4E89-9517-8F5CC115D895}" srcId="{48E47468-9E72-4918-A4A4-0877F8840C6D}" destId="{C5C04409-1708-42BA-B65E-FBBF83403C28}" srcOrd="1" destOrd="0" parTransId="{F346EC47-71CD-48E8-B7F2-5556CCF06428}" sibTransId="{DC8B1BBC-3405-450A-8CB2-24D81018F401}"/>
    <dgm:cxn modelId="{756363D3-2449-4D1B-80EA-D6BAAAA18F39}" type="presOf" srcId="{1360C10D-0295-4698-A28D-C768F9E17266}" destId="{AA333150-EE2A-46F8-92EB-7B157E14AB9B}" srcOrd="0" destOrd="0" presId="urn:microsoft.com/office/officeart/2005/8/layout/hProcess7"/>
    <dgm:cxn modelId="{E9A0B7D0-BEC6-429D-9AD6-75CB5F1B425D}" type="presParOf" srcId="{7D377105-1B34-4814-876B-E32A3097231E}" destId="{91A5B432-ED6D-45D0-A5EF-B7D86FB5276B}" srcOrd="0" destOrd="0" presId="urn:microsoft.com/office/officeart/2005/8/layout/hProcess7"/>
    <dgm:cxn modelId="{B1A04CF4-E69F-4FA3-9C41-66A818E5058C}" type="presParOf" srcId="{91A5B432-ED6D-45D0-A5EF-B7D86FB5276B}" destId="{AA333150-EE2A-46F8-92EB-7B157E14AB9B}" srcOrd="0" destOrd="0" presId="urn:microsoft.com/office/officeart/2005/8/layout/hProcess7"/>
    <dgm:cxn modelId="{CFB948E9-8C74-4936-B56C-A24AF41C9B40}" type="presParOf" srcId="{91A5B432-ED6D-45D0-A5EF-B7D86FB5276B}" destId="{0CBE513D-F8BB-4A59-9FEF-0FDE74CDBAEA}" srcOrd="1" destOrd="0" presId="urn:microsoft.com/office/officeart/2005/8/layout/hProcess7"/>
    <dgm:cxn modelId="{BDA87E72-A365-4936-9A0B-64DABDCB1DBD}" type="presParOf" srcId="{91A5B432-ED6D-45D0-A5EF-B7D86FB5276B}" destId="{4DF57FFB-3053-4008-808A-85BCF5326769}" srcOrd="2" destOrd="0" presId="urn:microsoft.com/office/officeart/2005/8/layout/hProcess7"/>
    <dgm:cxn modelId="{938CDE08-22CA-4ECC-A60E-00EF0EAD57CE}" type="presParOf" srcId="{7D377105-1B34-4814-876B-E32A3097231E}" destId="{8E726BB9-8F25-42CB-8A51-3E5FAF30EFFA}" srcOrd="1" destOrd="0" presId="urn:microsoft.com/office/officeart/2005/8/layout/hProcess7"/>
    <dgm:cxn modelId="{4AD3E138-1C4F-4E80-B6E0-EC0704281BAD}" type="presParOf" srcId="{7D377105-1B34-4814-876B-E32A3097231E}" destId="{B6CC5B50-0EF4-495B-8A8C-9FDB038F22E3}" srcOrd="2" destOrd="0" presId="urn:microsoft.com/office/officeart/2005/8/layout/hProcess7"/>
    <dgm:cxn modelId="{80863F7A-5585-4370-8FDD-E2FB750CBEC4}" type="presParOf" srcId="{B6CC5B50-0EF4-495B-8A8C-9FDB038F22E3}" destId="{2A9A2444-0A33-444E-83C0-C59E80EDB654}" srcOrd="0" destOrd="0" presId="urn:microsoft.com/office/officeart/2005/8/layout/hProcess7"/>
    <dgm:cxn modelId="{9F880059-1016-4099-A4A3-4C707E28226C}" type="presParOf" srcId="{B6CC5B50-0EF4-495B-8A8C-9FDB038F22E3}" destId="{D43EE847-7725-45AA-B647-5D6CD763A46F}" srcOrd="1" destOrd="0" presId="urn:microsoft.com/office/officeart/2005/8/layout/hProcess7"/>
    <dgm:cxn modelId="{B0708401-66E8-4D08-9F1A-7479EC7610F3}" type="presParOf" srcId="{B6CC5B50-0EF4-495B-8A8C-9FDB038F22E3}" destId="{FA350852-7250-416C-8864-E461E3B2E69F}" srcOrd="2" destOrd="0" presId="urn:microsoft.com/office/officeart/2005/8/layout/hProcess7"/>
    <dgm:cxn modelId="{552F2515-D636-49AE-A97F-CBE68ADFEB7D}" type="presParOf" srcId="{7D377105-1B34-4814-876B-E32A3097231E}" destId="{009EB830-E56B-435A-88DB-718605FFE27E}" srcOrd="3" destOrd="0" presId="urn:microsoft.com/office/officeart/2005/8/layout/hProcess7"/>
    <dgm:cxn modelId="{13BECB16-0E7C-413C-AB3A-987271EDECD6}" type="presParOf" srcId="{7D377105-1B34-4814-876B-E32A3097231E}" destId="{0F5BB61E-8597-49A1-A887-3F0F74612B0C}" srcOrd="4" destOrd="0" presId="urn:microsoft.com/office/officeart/2005/8/layout/hProcess7"/>
    <dgm:cxn modelId="{81D29F32-ED27-4119-995D-62F97E669DE3}" type="presParOf" srcId="{0F5BB61E-8597-49A1-A887-3F0F74612B0C}" destId="{9E484302-2F45-4461-9F20-24014324676A}" srcOrd="0" destOrd="0" presId="urn:microsoft.com/office/officeart/2005/8/layout/hProcess7"/>
    <dgm:cxn modelId="{A7AC5AA6-7C98-4C2E-AE77-C19F90DF6BC5}" type="presParOf" srcId="{0F5BB61E-8597-49A1-A887-3F0F74612B0C}" destId="{A24139F6-DE2C-4F74-AB67-7628414146FF}" srcOrd="1" destOrd="0" presId="urn:microsoft.com/office/officeart/2005/8/layout/hProcess7"/>
    <dgm:cxn modelId="{FAFE9F81-4550-4B5E-A492-C0D43F99834E}" type="presParOf" srcId="{0F5BB61E-8597-49A1-A887-3F0F74612B0C}" destId="{F79A276C-FD82-4D66-BBE2-F8F9884DDAB5}" srcOrd="2" destOrd="0" presId="urn:microsoft.com/office/officeart/2005/8/layout/hProcess7"/>
    <dgm:cxn modelId="{A4AA62BC-5E33-410F-972F-ABFDE8D12F59}" type="presParOf" srcId="{7D377105-1B34-4814-876B-E32A3097231E}" destId="{D19F861B-D921-4070-9A7C-5CF219EC2EFA}" srcOrd="5" destOrd="0" presId="urn:microsoft.com/office/officeart/2005/8/layout/hProcess7"/>
    <dgm:cxn modelId="{A6E2BBEC-F484-4CC5-A2E6-83F2CC2902BF}" type="presParOf" srcId="{7D377105-1B34-4814-876B-E32A3097231E}" destId="{54879E47-DEBC-409C-89D4-A088A5AB09E7}" srcOrd="6" destOrd="0" presId="urn:microsoft.com/office/officeart/2005/8/layout/hProcess7"/>
    <dgm:cxn modelId="{D154A72F-8C61-4F37-AB44-2E7C35E3EAD9}" type="presParOf" srcId="{54879E47-DEBC-409C-89D4-A088A5AB09E7}" destId="{DCB5DD3F-CF7F-4B51-9D6E-1FC74530FDCA}" srcOrd="0" destOrd="0" presId="urn:microsoft.com/office/officeart/2005/8/layout/hProcess7"/>
    <dgm:cxn modelId="{AB0235AA-C617-45FE-AC2D-F0C46DE956E9}" type="presParOf" srcId="{54879E47-DEBC-409C-89D4-A088A5AB09E7}" destId="{C47F0D8C-C13E-48B9-8ED6-2FC9B4557F07}" srcOrd="1" destOrd="0" presId="urn:microsoft.com/office/officeart/2005/8/layout/hProcess7"/>
    <dgm:cxn modelId="{F6915B86-74A8-4B4C-BBD4-F3245DF3A026}" type="presParOf" srcId="{54879E47-DEBC-409C-89D4-A088A5AB09E7}" destId="{11A0D79F-E60D-4BEC-AA88-D6359DA99BC8}" srcOrd="2" destOrd="0" presId="urn:microsoft.com/office/officeart/2005/8/layout/hProcess7"/>
    <dgm:cxn modelId="{E8EF8E64-5F6E-4990-89BD-A7A1BDC74420}" type="presParOf" srcId="{7D377105-1B34-4814-876B-E32A3097231E}" destId="{E1B2DAD3-9159-424B-AEB1-0877E37D853D}" srcOrd="7" destOrd="0" presId="urn:microsoft.com/office/officeart/2005/8/layout/hProcess7"/>
    <dgm:cxn modelId="{90A7B63D-6D95-490F-BC05-3429A162E0DA}" type="presParOf" srcId="{7D377105-1B34-4814-876B-E32A3097231E}" destId="{AA409387-4935-4917-84DD-4C68FF9FCF8F}" srcOrd="8" destOrd="0" presId="urn:microsoft.com/office/officeart/2005/8/layout/hProcess7"/>
    <dgm:cxn modelId="{7A6FBBEF-FA5D-4E27-B72E-3B5B2F20247F}" type="presParOf" srcId="{AA409387-4935-4917-84DD-4C68FF9FCF8F}" destId="{9EB85CC9-3196-4D30-A459-D0D2428C2E9F}" srcOrd="0" destOrd="0" presId="urn:microsoft.com/office/officeart/2005/8/layout/hProcess7"/>
    <dgm:cxn modelId="{2AC02515-C4E3-48C6-BA63-6FB35877FD40}" type="presParOf" srcId="{AA409387-4935-4917-84DD-4C68FF9FCF8F}" destId="{E91DB121-73EA-49CB-8CDE-B6596F033353}" srcOrd="1" destOrd="0" presId="urn:microsoft.com/office/officeart/2005/8/layout/hProcess7"/>
    <dgm:cxn modelId="{51AE5E72-5A30-4D4B-85E8-560EAB60CFCB}" type="presParOf" srcId="{AA409387-4935-4917-84DD-4C68FF9FCF8F}" destId="{B591DE7E-CC31-4752-94DB-93E5B357E93C}" srcOrd="2" destOrd="0" presId="urn:microsoft.com/office/officeart/2005/8/layout/hProcess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D75804-4A24-4C4B-B629-8DBA6048075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0C176596-B4C6-4C79-AE34-D5F045189278}">
      <dgm:prSet phldrT="[Texte]"/>
      <dgm:spPr>
        <a:solidFill>
          <a:schemeClr val="bg2">
            <a:lumMod val="50000"/>
          </a:schemeClr>
        </a:solidFill>
      </dgm:spPr>
      <dgm:t>
        <a:bodyPr/>
        <a:lstStyle/>
        <a:p>
          <a:r>
            <a:rPr lang="fr-FR" dirty="0"/>
            <a:t>Compétences</a:t>
          </a:r>
        </a:p>
      </dgm:t>
    </dgm:pt>
    <dgm:pt modelId="{7372FD2C-F9FB-439F-8131-247D543A17BE}" type="parTrans" cxnId="{84C24D69-3CC2-4E8B-91F2-056869CF8334}">
      <dgm:prSet/>
      <dgm:spPr/>
      <dgm:t>
        <a:bodyPr/>
        <a:lstStyle/>
        <a:p>
          <a:endParaRPr lang="fr-FR"/>
        </a:p>
      </dgm:t>
    </dgm:pt>
    <dgm:pt modelId="{CB947520-6FED-48BB-93E3-189733184901}" type="sibTrans" cxnId="{84C24D69-3CC2-4E8B-91F2-056869CF8334}">
      <dgm:prSet/>
      <dgm:spPr/>
      <dgm:t>
        <a:bodyPr/>
        <a:lstStyle/>
        <a:p>
          <a:endParaRPr lang="fr-FR"/>
        </a:p>
      </dgm:t>
    </dgm:pt>
    <dgm:pt modelId="{7C0B171D-C901-4477-A4E5-A753D8BD5580}">
      <dgm:prSet phldrT="[Texte]"/>
      <dgm:spPr>
        <a:solidFill>
          <a:schemeClr val="bg2">
            <a:lumMod val="50000"/>
          </a:schemeClr>
        </a:solidFill>
      </dgm:spPr>
      <dgm:t>
        <a:bodyPr/>
        <a:lstStyle/>
        <a:p>
          <a:r>
            <a:rPr lang="fr-FR" dirty="0"/>
            <a:t>UE</a:t>
          </a:r>
        </a:p>
      </dgm:t>
    </dgm:pt>
    <dgm:pt modelId="{4F271736-68E1-4911-B8BB-977C1D5C3FB3}" type="parTrans" cxnId="{E8F741EF-8E09-490D-AD04-79A1F4F42462}">
      <dgm:prSet/>
      <dgm:spPr/>
      <dgm:t>
        <a:bodyPr/>
        <a:lstStyle/>
        <a:p>
          <a:endParaRPr lang="fr-FR"/>
        </a:p>
      </dgm:t>
    </dgm:pt>
    <dgm:pt modelId="{48E6AE0A-58B8-4560-A9DF-F3FE9A8E2859}" type="sibTrans" cxnId="{E8F741EF-8E09-490D-AD04-79A1F4F42462}">
      <dgm:prSet/>
      <dgm:spPr/>
      <dgm:t>
        <a:bodyPr/>
        <a:lstStyle/>
        <a:p>
          <a:endParaRPr lang="fr-FR"/>
        </a:p>
      </dgm:t>
    </dgm:pt>
    <dgm:pt modelId="{18F42D2C-7007-48D9-80D2-E1897ACF2EDD}">
      <dgm:prSet phldrT="[Texte]"/>
      <dgm:spPr>
        <a:solidFill>
          <a:schemeClr val="bg2">
            <a:lumMod val="50000"/>
          </a:schemeClr>
        </a:solidFill>
      </dgm:spPr>
      <dgm:t>
        <a:bodyPr/>
        <a:lstStyle/>
        <a:p>
          <a:r>
            <a:rPr lang="fr-FR" dirty="0"/>
            <a:t>Evaluation</a:t>
          </a:r>
        </a:p>
      </dgm:t>
    </dgm:pt>
    <dgm:pt modelId="{1101E772-5E3F-4DBA-90CC-C9AC6D834684}" type="parTrans" cxnId="{BA019E73-68B5-487A-81C9-74C5A9FB2835}">
      <dgm:prSet/>
      <dgm:spPr/>
      <dgm:t>
        <a:bodyPr/>
        <a:lstStyle/>
        <a:p>
          <a:endParaRPr lang="fr-FR"/>
        </a:p>
      </dgm:t>
    </dgm:pt>
    <dgm:pt modelId="{D08E414B-45FB-4E34-882A-4DC4CC47229E}" type="sibTrans" cxnId="{BA019E73-68B5-487A-81C9-74C5A9FB2835}">
      <dgm:prSet/>
      <dgm:spPr/>
      <dgm:t>
        <a:bodyPr/>
        <a:lstStyle/>
        <a:p>
          <a:endParaRPr lang="fr-FR"/>
        </a:p>
      </dgm:t>
    </dgm:pt>
    <dgm:pt modelId="{0AD8FFF3-6A2B-4361-87A4-8AA1421FB636}">
      <dgm:prSet/>
      <dgm:spPr>
        <a:noFill/>
        <a:ln>
          <a:noFill/>
        </a:ln>
      </dgm:spPr>
      <dgm:t>
        <a:bodyPr/>
        <a:lstStyle/>
        <a:p>
          <a:endParaRPr lang="fr-FR" b="1" baseline="0" dirty="0">
            <a:solidFill>
              <a:srgbClr val="FFFFFF"/>
            </a:solidFill>
            <a:latin typeface="Verdana" charset="0"/>
            <a:cs typeface="Arial" charset="0"/>
          </a:endParaRPr>
        </a:p>
      </dgm:t>
    </dgm:pt>
    <dgm:pt modelId="{9F0BF0C2-5F2A-4AE6-9622-283CD8D15BA8}" type="parTrans" cxnId="{CAE0AD53-64FA-4DBB-8BCE-B3521A54B1AC}">
      <dgm:prSet/>
      <dgm:spPr/>
      <dgm:t>
        <a:bodyPr/>
        <a:lstStyle/>
        <a:p>
          <a:endParaRPr lang="fr-FR"/>
        </a:p>
      </dgm:t>
    </dgm:pt>
    <dgm:pt modelId="{F0DB7C32-DED6-4A03-84E9-DF4D86582316}" type="sibTrans" cxnId="{CAE0AD53-64FA-4DBB-8BCE-B3521A54B1AC}">
      <dgm:prSet/>
      <dgm:spPr/>
      <dgm:t>
        <a:bodyPr/>
        <a:lstStyle/>
        <a:p>
          <a:endParaRPr lang="fr-FR"/>
        </a:p>
      </dgm:t>
    </dgm:pt>
    <dgm:pt modelId="{857D1E6D-CDB1-42D7-BA4E-FC9227308789}">
      <dgm:prSet/>
      <dgm:spPr/>
      <dgm:t>
        <a:bodyPr/>
        <a:lstStyle/>
        <a:p>
          <a:endParaRPr lang="fr-FR"/>
        </a:p>
      </dgm:t>
    </dgm:pt>
    <dgm:pt modelId="{E96DCF98-CA1A-4EE0-9826-AF189D184E36}" type="parTrans" cxnId="{148E4FFF-6F94-4787-819B-17810CDFAEA1}">
      <dgm:prSet/>
      <dgm:spPr/>
      <dgm:t>
        <a:bodyPr/>
        <a:lstStyle/>
        <a:p>
          <a:endParaRPr lang="fr-FR"/>
        </a:p>
      </dgm:t>
    </dgm:pt>
    <dgm:pt modelId="{B5847703-E070-4579-9598-E0A767F69825}" type="sibTrans" cxnId="{148E4FFF-6F94-4787-819B-17810CDFAEA1}">
      <dgm:prSet/>
      <dgm:spPr/>
      <dgm:t>
        <a:bodyPr/>
        <a:lstStyle/>
        <a:p>
          <a:endParaRPr lang="fr-FR"/>
        </a:p>
      </dgm:t>
    </dgm:pt>
    <dgm:pt modelId="{1E7178E0-7D76-4D9C-885D-295AFE4EBB11}" type="pres">
      <dgm:prSet presAssocID="{F1D75804-4A24-4C4B-B629-8DBA6048075D}" presName="matrix" presStyleCnt="0">
        <dgm:presLayoutVars>
          <dgm:chMax val="1"/>
          <dgm:dir/>
          <dgm:resizeHandles val="exact"/>
        </dgm:presLayoutVars>
      </dgm:prSet>
      <dgm:spPr/>
    </dgm:pt>
    <dgm:pt modelId="{8930590C-93AD-4CFE-AAA6-9398EAEB753A}" type="pres">
      <dgm:prSet presAssocID="{F1D75804-4A24-4C4B-B629-8DBA6048075D}" presName="diamond" presStyleLbl="bgShp" presStyleIdx="0" presStyleCnt="1"/>
      <dgm:spPr/>
    </dgm:pt>
    <dgm:pt modelId="{1721D1E9-C90A-4983-B803-68ED6FB796D4}" type="pres">
      <dgm:prSet presAssocID="{F1D75804-4A24-4C4B-B629-8DBA6048075D}" presName="quad1" presStyleLbl="node1" presStyleIdx="0" presStyleCnt="4" custLinFactY="8598" custLinFactNeighborX="-5673" custLinFactNeighborY="100000">
        <dgm:presLayoutVars>
          <dgm:chMax val="0"/>
          <dgm:chPref val="0"/>
          <dgm:bulletEnabled val="1"/>
        </dgm:presLayoutVars>
      </dgm:prSet>
      <dgm:spPr/>
    </dgm:pt>
    <dgm:pt modelId="{8F90FCD8-CE1A-49A0-8638-6965C2DFB0A1}" type="pres">
      <dgm:prSet presAssocID="{F1D75804-4A24-4C4B-B629-8DBA6048075D}" presName="quad2" presStyleLbl="node1" presStyleIdx="1" presStyleCnt="4" custLinFactY="8598" custLinFactNeighborX="565" custLinFactNeighborY="100000">
        <dgm:presLayoutVars>
          <dgm:chMax val="0"/>
          <dgm:chPref val="0"/>
          <dgm:bulletEnabled val="1"/>
        </dgm:presLayoutVars>
      </dgm:prSet>
      <dgm:spPr/>
    </dgm:pt>
    <dgm:pt modelId="{BAE5E2E4-0F99-4349-AC39-5CFE4C8E0261}" type="pres">
      <dgm:prSet presAssocID="{F1D75804-4A24-4C4B-B629-8DBA6048075D}" presName="quad3" presStyleLbl="node1" presStyleIdx="2" presStyleCnt="4" custLinFactY="-6732" custLinFactNeighborX="-5673" custLinFactNeighborY="-100000">
        <dgm:presLayoutVars>
          <dgm:chMax val="0"/>
          <dgm:chPref val="0"/>
          <dgm:bulletEnabled val="1"/>
        </dgm:presLayoutVars>
      </dgm:prSet>
      <dgm:spPr/>
    </dgm:pt>
    <dgm:pt modelId="{B7D3181D-ADEA-4860-8E59-052E543DEB57}" type="pres">
      <dgm:prSet presAssocID="{F1D75804-4A24-4C4B-B629-8DBA6048075D}" presName="quad4" presStyleLbl="node1" presStyleIdx="3" presStyleCnt="4">
        <dgm:presLayoutVars>
          <dgm:chMax val="0"/>
          <dgm:chPref val="0"/>
          <dgm:bulletEnabled val="1"/>
        </dgm:presLayoutVars>
      </dgm:prSet>
      <dgm:spPr/>
    </dgm:pt>
  </dgm:ptLst>
  <dgm:cxnLst>
    <dgm:cxn modelId="{9694851D-71E0-4056-8D3E-E5AC9CCCE799}" type="presOf" srcId="{0AD8FFF3-6A2B-4361-87A4-8AA1421FB636}" destId="{B7D3181D-ADEA-4860-8E59-052E543DEB57}" srcOrd="0" destOrd="0" presId="urn:microsoft.com/office/officeart/2005/8/layout/matrix3"/>
    <dgm:cxn modelId="{0A84C938-FF71-4439-BFD2-079DDC0A1788}" type="presOf" srcId="{0C176596-B4C6-4C79-AE34-D5F045189278}" destId="{1721D1E9-C90A-4983-B803-68ED6FB796D4}" srcOrd="0" destOrd="0" presId="urn:microsoft.com/office/officeart/2005/8/layout/matrix3"/>
    <dgm:cxn modelId="{84C24D69-3CC2-4E8B-91F2-056869CF8334}" srcId="{F1D75804-4A24-4C4B-B629-8DBA6048075D}" destId="{0C176596-B4C6-4C79-AE34-D5F045189278}" srcOrd="0" destOrd="0" parTransId="{7372FD2C-F9FB-439F-8131-247D543A17BE}" sibTransId="{CB947520-6FED-48BB-93E3-189733184901}"/>
    <dgm:cxn modelId="{3F51EE6D-ECBB-4E6F-BA88-C545D1AA695A}" type="presOf" srcId="{7C0B171D-C901-4477-A4E5-A753D8BD5580}" destId="{8F90FCD8-CE1A-49A0-8638-6965C2DFB0A1}" srcOrd="0" destOrd="0" presId="urn:microsoft.com/office/officeart/2005/8/layout/matrix3"/>
    <dgm:cxn modelId="{BA019E73-68B5-487A-81C9-74C5A9FB2835}" srcId="{F1D75804-4A24-4C4B-B629-8DBA6048075D}" destId="{18F42D2C-7007-48D9-80D2-E1897ACF2EDD}" srcOrd="2" destOrd="0" parTransId="{1101E772-5E3F-4DBA-90CC-C9AC6D834684}" sibTransId="{D08E414B-45FB-4E34-882A-4DC4CC47229E}"/>
    <dgm:cxn modelId="{CAE0AD53-64FA-4DBB-8BCE-B3521A54B1AC}" srcId="{F1D75804-4A24-4C4B-B629-8DBA6048075D}" destId="{0AD8FFF3-6A2B-4361-87A4-8AA1421FB636}" srcOrd="3" destOrd="0" parTransId="{9F0BF0C2-5F2A-4AE6-9622-283CD8D15BA8}" sibTransId="{F0DB7C32-DED6-4A03-84E9-DF4D86582316}"/>
    <dgm:cxn modelId="{2BB47C95-3381-441C-84DD-AD16B94A5474}" type="presOf" srcId="{18F42D2C-7007-48D9-80D2-E1897ACF2EDD}" destId="{BAE5E2E4-0F99-4349-AC39-5CFE4C8E0261}" srcOrd="0" destOrd="0" presId="urn:microsoft.com/office/officeart/2005/8/layout/matrix3"/>
    <dgm:cxn modelId="{7AAA0DC9-E0C3-42F7-853D-E8E8E8CD4605}" type="presOf" srcId="{F1D75804-4A24-4C4B-B629-8DBA6048075D}" destId="{1E7178E0-7D76-4D9C-885D-295AFE4EBB11}" srcOrd="0" destOrd="0" presId="urn:microsoft.com/office/officeart/2005/8/layout/matrix3"/>
    <dgm:cxn modelId="{E8F741EF-8E09-490D-AD04-79A1F4F42462}" srcId="{F1D75804-4A24-4C4B-B629-8DBA6048075D}" destId="{7C0B171D-C901-4477-A4E5-A753D8BD5580}" srcOrd="1" destOrd="0" parTransId="{4F271736-68E1-4911-B8BB-977C1D5C3FB3}" sibTransId="{48E6AE0A-58B8-4560-A9DF-F3FE9A8E2859}"/>
    <dgm:cxn modelId="{148E4FFF-6F94-4787-819B-17810CDFAEA1}" srcId="{F1D75804-4A24-4C4B-B629-8DBA6048075D}" destId="{857D1E6D-CDB1-42D7-BA4E-FC9227308789}" srcOrd="4" destOrd="0" parTransId="{E96DCF98-CA1A-4EE0-9826-AF189D184E36}" sibTransId="{B5847703-E070-4579-9598-E0A767F69825}"/>
    <dgm:cxn modelId="{81A2D92B-A8EC-49CB-87BB-89A09DA6088F}" type="presParOf" srcId="{1E7178E0-7D76-4D9C-885D-295AFE4EBB11}" destId="{8930590C-93AD-4CFE-AAA6-9398EAEB753A}" srcOrd="0" destOrd="0" presId="urn:microsoft.com/office/officeart/2005/8/layout/matrix3"/>
    <dgm:cxn modelId="{02B3E18F-7401-4F6C-A39E-5F50FA135552}" type="presParOf" srcId="{1E7178E0-7D76-4D9C-885D-295AFE4EBB11}" destId="{1721D1E9-C90A-4983-B803-68ED6FB796D4}" srcOrd="1" destOrd="0" presId="urn:microsoft.com/office/officeart/2005/8/layout/matrix3"/>
    <dgm:cxn modelId="{59FAEFBA-ED22-4D62-89EE-06B840C16C11}" type="presParOf" srcId="{1E7178E0-7D76-4D9C-885D-295AFE4EBB11}" destId="{8F90FCD8-CE1A-49A0-8638-6965C2DFB0A1}" srcOrd="2" destOrd="0" presId="urn:microsoft.com/office/officeart/2005/8/layout/matrix3"/>
    <dgm:cxn modelId="{A02EDB77-7164-4938-84B9-4F2DB21FD807}" type="presParOf" srcId="{1E7178E0-7D76-4D9C-885D-295AFE4EBB11}" destId="{BAE5E2E4-0F99-4349-AC39-5CFE4C8E0261}" srcOrd="3" destOrd="0" presId="urn:microsoft.com/office/officeart/2005/8/layout/matrix3"/>
    <dgm:cxn modelId="{8BB884F4-AD36-411F-BF73-E7DE8C6CB0FD}" type="presParOf" srcId="{1E7178E0-7D76-4D9C-885D-295AFE4EBB11}" destId="{B7D3181D-ADEA-4860-8E59-052E543DEB57}"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D75804-4A24-4C4B-B629-8DBA6048075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fr-FR"/>
        </a:p>
      </dgm:t>
    </dgm:pt>
    <dgm:pt modelId="{0C176596-B4C6-4C79-AE34-D5F045189278}">
      <dgm:prSet phldrT="[Texte]"/>
      <dgm:spPr>
        <a:solidFill>
          <a:schemeClr val="bg2">
            <a:lumMod val="50000"/>
          </a:schemeClr>
        </a:solidFill>
      </dgm:spPr>
      <dgm:t>
        <a:bodyPr/>
        <a:lstStyle/>
        <a:p>
          <a:r>
            <a:rPr lang="fr-FR" dirty="0"/>
            <a:t>Sauter en parachute</a:t>
          </a:r>
        </a:p>
      </dgm:t>
    </dgm:pt>
    <dgm:pt modelId="{7372FD2C-F9FB-439F-8131-247D543A17BE}" type="parTrans" cxnId="{84C24D69-3CC2-4E8B-91F2-056869CF8334}">
      <dgm:prSet/>
      <dgm:spPr/>
      <dgm:t>
        <a:bodyPr/>
        <a:lstStyle/>
        <a:p>
          <a:endParaRPr lang="fr-FR"/>
        </a:p>
      </dgm:t>
    </dgm:pt>
    <dgm:pt modelId="{CB947520-6FED-48BB-93E3-189733184901}" type="sibTrans" cxnId="{84C24D69-3CC2-4E8B-91F2-056869CF8334}">
      <dgm:prSet/>
      <dgm:spPr/>
      <dgm:t>
        <a:bodyPr/>
        <a:lstStyle/>
        <a:p>
          <a:endParaRPr lang="fr-FR"/>
        </a:p>
      </dgm:t>
    </dgm:pt>
    <dgm:pt modelId="{7C0B171D-C901-4477-A4E5-A753D8BD5580}">
      <dgm:prSet phldrT="[Texte]"/>
      <dgm:spPr>
        <a:solidFill>
          <a:schemeClr val="bg2">
            <a:lumMod val="50000"/>
          </a:schemeClr>
        </a:solidFill>
      </dgm:spPr>
      <dgm:t>
        <a:bodyPr/>
        <a:lstStyle/>
        <a:p>
          <a:r>
            <a:rPr lang="fr-FR" dirty="0"/>
            <a:t>Activité : lecture  de manuel</a:t>
          </a:r>
        </a:p>
        <a:p>
          <a:endParaRPr lang="fr-FR" dirty="0"/>
        </a:p>
      </dgm:t>
    </dgm:pt>
    <dgm:pt modelId="{4F271736-68E1-4911-B8BB-977C1D5C3FB3}" type="parTrans" cxnId="{E8F741EF-8E09-490D-AD04-79A1F4F42462}">
      <dgm:prSet/>
      <dgm:spPr/>
      <dgm:t>
        <a:bodyPr/>
        <a:lstStyle/>
        <a:p>
          <a:endParaRPr lang="fr-FR"/>
        </a:p>
      </dgm:t>
    </dgm:pt>
    <dgm:pt modelId="{48E6AE0A-58B8-4560-A9DF-F3FE9A8E2859}" type="sibTrans" cxnId="{E8F741EF-8E09-490D-AD04-79A1F4F42462}">
      <dgm:prSet/>
      <dgm:spPr/>
      <dgm:t>
        <a:bodyPr/>
        <a:lstStyle/>
        <a:p>
          <a:endParaRPr lang="fr-FR"/>
        </a:p>
      </dgm:t>
    </dgm:pt>
    <dgm:pt modelId="{18F42D2C-7007-48D9-80D2-E1897ACF2EDD}">
      <dgm:prSet phldrT="[Texte]"/>
      <dgm:spPr>
        <a:solidFill>
          <a:schemeClr val="bg2">
            <a:lumMod val="50000"/>
          </a:schemeClr>
        </a:solidFill>
      </dgm:spPr>
      <dgm:t>
        <a:bodyPr/>
        <a:lstStyle/>
        <a:p>
          <a:r>
            <a:rPr lang="fr-FR" dirty="0"/>
            <a:t>Evaluation : </a:t>
          </a:r>
        </a:p>
        <a:p>
          <a:r>
            <a:rPr lang="fr-FR" dirty="0"/>
            <a:t>Saut en parachute</a:t>
          </a:r>
        </a:p>
        <a:p>
          <a:endParaRPr lang="fr-FR" dirty="0"/>
        </a:p>
      </dgm:t>
    </dgm:pt>
    <dgm:pt modelId="{1101E772-5E3F-4DBA-90CC-C9AC6D834684}" type="parTrans" cxnId="{BA019E73-68B5-487A-81C9-74C5A9FB2835}">
      <dgm:prSet/>
      <dgm:spPr/>
      <dgm:t>
        <a:bodyPr/>
        <a:lstStyle/>
        <a:p>
          <a:endParaRPr lang="fr-FR"/>
        </a:p>
      </dgm:t>
    </dgm:pt>
    <dgm:pt modelId="{D08E414B-45FB-4E34-882A-4DC4CC47229E}" type="sibTrans" cxnId="{BA019E73-68B5-487A-81C9-74C5A9FB2835}">
      <dgm:prSet/>
      <dgm:spPr/>
      <dgm:t>
        <a:bodyPr/>
        <a:lstStyle/>
        <a:p>
          <a:endParaRPr lang="fr-FR"/>
        </a:p>
      </dgm:t>
    </dgm:pt>
    <dgm:pt modelId="{0AD8FFF3-6A2B-4361-87A4-8AA1421FB636}">
      <dgm:prSet/>
      <dgm:spPr>
        <a:noFill/>
        <a:ln>
          <a:noFill/>
        </a:ln>
      </dgm:spPr>
      <dgm:t>
        <a:bodyPr/>
        <a:lstStyle/>
        <a:p>
          <a:endParaRPr lang="fr-FR" b="1" baseline="0" dirty="0">
            <a:solidFill>
              <a:srgbClr val="FFFFFF"/>
            </a:solidFill>
            <a:latin typeface="Verdana" charset="0"/>
            <a:cs typeface="Arial" charset="0"/>
          </a:endParaRPr>
        </a:p>
      </dgm:t>
    </dgm:pt>
    <dgm:pt modelId="{9F0BF0C2-5F2A-4AE6-9622-283CD8D15BA8}" type="parTrans" cxnId="{CAE0AD53-64FA-4DBB-8BCE-B3521A54B1AC}">
      <dgm:prSet/>
      <dgm:spPr/>
      <dgm:t>
        <a:bodyPr/>
        <a:lstStyle/>
        <a:p>
          <a:endParaRPr lang="fr-FR"/>
        </a:p>
      </dgm:t>
    </dgm:pt>
    <dgm:pt modelId="{F0DB7C32-DED6-4A03-84E9-DF4D86582316}" type="sibTrans" cxnId="{CAE0AD53-64FA-4DBB-8BCE-B3521A54B1AC}">
      <dgm:prSet/>
      <dgm:spPr/>
      <dgm:t>
        <a:bodyPr/>
        <a:lstStyle/>
        <a:p>
          <a:endParaRPr lang="fr-FR"/>
        </a:p>
      </dgm:t>
    </dgm:pt>
    <dgm:pt modelId="{857D1E6D-CDB1-42D7-BA4E-FC9227308789}">
      <dgm:prSet/>
      <dgm:spPr/>
      <dgm:t>
        <a:bodyPr/>
        <a:lstStyle/>
        <a:p>
          <a:endParaRPr lang="fr-FR"/>
        </a:p>
      </dgm:t>
    </dgm:pt>
    <dgm:pt modelId="{E96DCF98-CA1A-4EE0-9826-AF189D184E36}" type="parTrans" cxnId="{148E4FFF-6F94-4787-819B-17810CDFAEA1}">
      <dgm:prSet/>
      <dgm:spPr/>
      <dgm:t>
        <a:bodyPr/>
        <a:lstStyle/>
        <a:p>
          <a:endParaRPr lang="fr-FR"/>
        </a:p>
      </dgm:t>
    </dgm:pt>
    <dgm:pt modelId="{B5847703-E070-4579-9598-E0A767F69825}" type="sibTrans" cxnId="{148E4FFF-6F94-4787-819B-17810CDFAEA1}">
      <dgm:prSet/>
      <dgm:spPr/>
      <dgm:t>
        <a:bodyPr/>
        <a:lstStyle/>
        <a:p>
          <a:endParaRPr lang="fr-FR"/>
        </a:p>
      </dgm:t>
    </dgm:pt>
    <dgm:pt modelId="{1E7178E0-7D76-4D9C-885D-295AFE4EBB11}" type="pres">
      <dgm:prSet presAssocID="{F1D75804-4A24-4C4B-B629-8DBA6048075D}" presName="matrix" presStyleCnt="0">
        <dgm:presLayoutVars>
          <dgm:chMax val="1"/>
          <dgm:dir/>
          <dgm:resizeHandles val="exact"/>
        </dgm:presLayoutVars>
      </dgm:prSet>
      <dgm:spPr/>
    </dgm:pt>
    <dgm:pt modelId="{8930590C-93AD-4CFE-AAA6-9398EAEB753A}" type="pres">
      <dgm:prSet presAssocID="{F1D75804-4A24-4C4B-B629-8DBA6048075D}" presName="diamond" presStyleLbl="bgShp" presStyleIdx="0" presStyleCnt="1"/>
      <dgm:spPr/>
    </dgm:pt>
    <dgm:pt modelId="{1721D1E9-C90A-4983-B803-68ED6FB796D4}" type="pres">
      <dgm:prSet presAssocID="{F1D75804-4A24-4C4B-B629-8DBA6048075D}" presName="quad1" presStyleLbl="node1" presStyleIdx="0" presStyleCnt="4" custLinFactY="8598" custLinFactNeighborX="-5673" custLinFactNeighborY="100000">
        <dgm:presLayoutVars>
          <dgm:chMax val="0"/>
          <dgm:chPref val="0"/>
          <dgm:bulletEnabled val="1"/>
        </dgm:presLayoutVars>
      </dgm:prSet>
      <dgm:spPr/>
    </dgm:pt>
    <dgm:pt modelId="{8F90FCD8-CE1A-49A0-8638-6965C2DFB0A1}" type="pres">
      <dgm:prSet presAssocID="{F1D75804-4A24-4C4B-B629-8DBA6048075D}" presName="quad2" presStyleLbl="node1" presStyleIdx="1" presStyleCnt="4" custLinFactY="8598" custLinFactNeighborX="565" custLinFactNeighborY="100000">
        <dgm:presLayoutVars>
          <dgm:chMax val="0"/>
          <dgm:chPref val="0"/>
          <dgm:bulletEnabled val="1"/>
        </dgm:presLayoutVars>
      </dgm:prSet>
      <dgm:spPr/>
    </dgm:pt>
    <dgm:pt modelId="{BAE5E2E4-0F99-4349-AC39-5CFE4C8E0261}" type="pres">
      <dgm:prSet presAssocID="{F1D75804-4A24-4C4B-B629-8DBA6048075D}" presName="quad3" presStyleLbl="node1" presStyleIdx="2" presStyleCnt="4" custLinFactY="-6732" custLinFactNeighborX="-5673" custLinFactNeighborY="-100000">
        <dgm:presLayoutVars>
          <dgm:chMax val="0"/>
          <dgm:chPref val="0"/>
          <dgm:bulletEnabled val="1"/>
        </dgm:presLayoutVars>
      </dgm:prSet>
      <dgm:spPr/>
    </dgm:pt>
    <dgm:pt modelId="{B7D3181D-ADEA-4860-8E59-052E543DEB57}" type="pres">
      <dgm:prSet presAssocID="{F1D75804-4A24-4C4B-B629-8DBA6048075D}" presName="quad4" presStyleLbl="node1" presStyleIdx="3" presStyleCnt="4">
        <dgm:presLayoutVars>
          <dgm:chMax val="0"/>
          <dgm:chPref val="0"/>
          <dgm:bulletEnabled val="1"/>
        </dgm:presLayoutVars>
      </dgm:prSet>
      <dgm:spPr/>
    </dgm:pt>
  </dgm:ptLst>
  <dgm:cxnLst>
    <dgm:cxn modelId="{9694851D-71E0-4056-8D3E-E5AC9CCCE799}" type="presOf" srcId="{0AD8FFF3-6A2B-4361-87A4-8AA1421FB636}" destId="{B7D3181D-ADEA-4860-8E59-052E543DEB57}" srcOrd="0" destOrd="0" presId="urn:microsoft.com/office/officeart/2005/8/layout/matrix3"/>
    <dgm:cxn modelId="{0A84C938-FF71-4439-BFD2-079DDC0A1788}" type="presOf" srcId="{0C176596-B4C6-4C79-AE34-D5F045189278}" destId="{1721D1E9-C90A-4983-B803-68ED6FB796D4}" srcOrd="0" destOrd="0" presId="urn:microsoft.com/office/officeart/2005/8/layout/matrix3"/>
    <dgm:cxn modelId="{84C24D69-3CC2-4E8B-91F2-056869CF8334}" srcId="{F1D75804-4A24-4C4B-B629-8DBA6048075D}" destId="{0C176596-B4C6-4C79-AE34-D5F045189278}" srcOrd="0" destOrd="0" parTransId="{7372FD2C-F9FB-439F-8131-247D543A17BE}" sibTransId="{CB947520-6FED-48BB-93E3-189733184901}"/>
    <dgm:cxn modelId="{3F51EE6D-ECBB-4E6F-BA88-C545D1AA695A}" type="presOf" srcId="{7C0B171D-C901-4477-A4E5-A753D8BD5580}" destId="{8F90FCD8-CE1A-49A0-8638-6965C2DFB0A1}" srcOrd="0" destOrd="0" presId="urn:microsoft.com/office/officeart/2005/8/layout/matrix3"/>
    <dgm:cxn modelId="{BA019E73-68B5-487A-81C9-74C5A9FB2835}" srcId="{F1D75804-4A24-4C4B-B629-8DBA6048075D}" destId="{18F42D2C-7007-48D9-80D2-E1897ACF2EDD}" srcOrd="2" destOrd="0" parTransId="{1101E772-5E3F-4DBA-90CC-C9AC6D834684}" sibTransId="{D08E414B-45FB-4E34-882A-4DC4CC47229E}"/>
    <dgm:cxn modelId="{CAE0AD53-64FA-4DBB-8BCE-B3521A54B1AC}" srcId="{F1D75804-4A24-4C4B-B629-8DBA6048075D}" destId="{0AD8FFF3-6A2B-4361-87A4-8AA1421FB636}" srcOrd="3" destOrd="0" parTransId="{9F0BF0C2-5F2A-4AE6-9622-283CD8D15BA8}" sibTransId="{F0DB7C32-DED6-4A03-84E9-DF4D86582316}"/>
    <dgm:cxn modelId="{2BB47C95-3381-441C-84DD-AD16B94A5474}" type="presOf" srcId="{18F42D2C-7007-48D9-80D2-E1897ACF2EDD}" destId="{BAE5E2E4-0F99-4349-AC39-5CFE4C8E0261}" srcOrd="0" destOrd="0" presId="urn:microsoft.com/office/officeart/2005/8/layout/matrix3"/>
    <dgm:cxn modelId="{7AAA0DC9-E0C3-42F7-853D-E8E8E8CD4605}" type="presOf" srcId="{F1D75804-4A24-4C4B-B629-8DBA6048075D}" destId="{1E7178E0-7D76-4D9C-885D-295AFE4EBB11}" srcOrd="0" destOrd="0" presId="urn:microsoft.com/office/officeart/2005/8/layout/matrix3"/>
    <dgm:cxn modelId="{E8F741EF-8E09-490D-AD04-79A1F4F42462}" srcId="{F1D75804-4A24-4C4B-B629-8DBA6048075D}" destId="{7C0B171D-C901-4477-A4E5-A753D8BD5580}" srcOrd="1" destOrd="0" parTransId="{4F271736-68E1-4911-B8BB-977C1D5C3FB3}" sibTransId="{48E6AE0A-58B8-4560-A9DF-F3FE9A8E2859}"/>
    <dgm:cxn modelId="{148E4FFF-6F94-4787-819B-17810CDFAEA1}" srcId="{F1D75804-4A24-4C4B-B629-8DBA6048075D}" destId="{857D1E6D-CDB1-42D7-BA4E-FC9227308789}" srcOrd="4" destOrd="0" parTransId="{E96DCF98-CA1A-4EE0-9826-AF189D184E36}" sibTransId="{B5847703-E070-4579-9598-E0A767F69825}"/>
    <dgm:cxn modelId="{81A2D92B-A8EC-49CB-87BB-89A09DA6088F}" type="presParOf" srcId="{1E7178E0-7D76-4D9C-885D-295AFE4EBB11}" destId="{8930590C-93AD-4CFE-AAA6-9398EAEB753A}" srcOrd="0" destOrd="0" presId="urn:microsoft.com/office/officeart/2005/8/layout/matrix3"/>
    <dgm:cxn modelId="{02B3E18F-7401-4F6C-A39E-5F50FA135552}" type="presParOf" srcId="{1E7178E0-7D76-4D9C-885D-295AFE4EBB11}" destId="{1721D1E9-C90A-4983-B803-68ED6FB796D4}" srcOrd="1" destOrd="0" presId="urn:microsoft.com/office/officeart/2005/8/layout/matrix3"/>
    <dgm:cxn modelId="{59FAEFBA-ED22-4D62-89EE-06B840C16C11}" type="presParOf" srcId="{1E7178E0-7D76-4D9C-885D-295AFE4EBB11}" destId="{8F90FCD8-CE1A-49A0-8638-6965C2DFB0A1}" srcOrd="2" destOrd="0" presId="urn:microsoft.com/office/officeart/2005/8/layout/matrix3"/>
    <dgm:cxn modelId="{A02EDB77-7164-4938-84B9-4F2DB21FD807}" type="presParOf" srcId="{1E7178E0-7D76-4D9C-885D-295AFE4EBB11}" destId="{BAE5E2E4-0F99-4349-AC39-5CFE4C8E0261}" srcOrd="3" destOrd="0" presId="urn:microsoft.com/office/officeart/2005/8/layout/matrix3"/>
    <dgm:cxn modelId="{8BB884F4-AD36-411F-BF73-E7DE8C6CB0FD}" type="presParOf" srcId="{1E7178E0-7D76-4D9C-885D-295AFE4EBB11}" destId="{B7D3181D-ADEA-4860-8E59-052E543DEB5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094FD13-47C9-4211-84B1-E66ECF8CA83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C3462965-0491-43D6-81F8-FBD2708076E0}">
      <dgm:prSet phldrT="[Texte]"/>
      <dgm:spPr/>
      <dgm:t>
        <a:bodyPr/>
        <a:lstStyle/>
        <a:p>
          <a:r>
            <a:rPr lang="fr-FR" dirty="0"/>
            <a:t>Attendus</a:t>
          </a:r>
        </a:p>
      </dgm:t>
    </dgm:pt>
    <dgm:pt modelId="{C2DE4FF6-CFDE-4FAA-8268-6701E8AD094A}" type="parTrans" cxnId="{05B0B8A5-2D68-485B-A31A-A5A4D9598473}">
      <dgm:prSet/>
      <dgm:spPr/>
      <dgm:t>
        <a:bodyPr/>
        <a:lstStyle/>
        <a:p>
          <a:endParaRPr lang="fr-FR"/>
        </a:p>
      </dgm:t>
    </dgm:pt>
    <dgm:pt modelId="{E92E8A53-A77A-4F2D-BA73-E05C50E9EE82}" type="sibTrans" cxnId="{05B0B8A5-2D68-485B-A31A-A5A4D9598473}">
      <dgm:prSet/>
      <dgm:spPr/>
      <dgm:t>
        <a:bodyPr/>
        <a:lstStyle/>
        <a:p>
          <a:endParaRPr lang="fr-FR"/>
        </a:p>
      </dgm:t>
    </dgm:pt>
    <dgm:pt modelId="{333D94CC-8445-40A0-B105-E7078EE92565}">
      <dgm:prSet phldrT="[Texte]"/>
      <dgm:spPr/>
      <dgm:t>
        <a:bodyPr/>
        <a:lstStyle/>
        <a:p>
          <a:r>
            <a:rPr lang="fr-FR" b="1" dirty="0">
              <a:solidFill>
                <a:schemeClr val="tx1"/>
              </a:solidFill>
              <a:latin typeface="Times New Roman" panose="02020603050405020304" pitchFamily="18" charset="0"/>
              <a:cs typeface="Times New Roman" panose="02020603050405020304" pitchFamily="18" charset="0"/>
            </a:rPr>
            <a:t>Ce que l’étudiant doit développer : </a:t>
          </a:r>
          <a:r>
            <a:rPr lang="fr-FR" dirty="0">
              <a:solidFill>
                <a:schemeClr val="tx1"/>
              </a:solidFill>
              <a:latin typeface="Times New Roman" panose="02020603050405020304" pitchFamily="18" charset="0"/>
              <a:cs typeface="Times New Roman" panose="02020603050405020304" pitchFamily="18" charset="0"/>
            </a:rPr>
            <a:t>compétence, composant de compétence, objectif, capacité </a:t>
          </a:r>
          <a:r>
            <a:rPr lang="fr-FR" dirty="0">
              <a:solidFill>
                <a:schemeClr val="bg2"/>
              </a:solidFill>
            </a:rPr>
            <a:t>…</a:t>
          </a:r>
        </a:p>
      </dgm:t>
    </dgm:pt>
    <dgm:pt modelId="{191C3387-3C49-4549-B48C-251F60FBD8E0}" type="parTrans" cxnId="{2FF7690F-285A-4954-9489-C27034F4C695}">
      <dgm:prSet/>
      <dgm:spPr/>
      <dgm:t>
        <a:bodyPr/>
        <a:lstStyle/>
        <a:p>
          <a:endParaRPr lang="fr-FR"/>
        </a:p>
      </dgm:t>
    </dgm:pt>
    <dgm:pt modelId="{D1935D89-6398-4B06-8AFE-9F253B79D9C5}" type="sibTrans" cxnId="{2FF7690F-285A-4954-9489-C27034F4C695}">
      <dgm:prSet/>
      <dgm:spPr/>
      <dgm:t>
        <a:bodyPr/>
        <a:lstStyle/>
        <a:p>
          <a:endParaRPr lang="fr-FR"/>
        </a:p>
      </dgm:t>
    </dgm:pt>
    <dgm:pt modelId="{492AF619-1388-4A18-BF8A-05507A621D9F}">
      <dgm:prSet phldrT="[Texte]"/>
      <dgm:spPr/>
      <dgm:t>
        <a:bodyPr/>
        <a:lstStyle/>
        <a:p>
          <a:r>
            <a:rPr lang="fr-FR" b="1" dirty="0">
              <a:latin typeface="Times New Roman" panose="02020603050405020304" pitchFamily="18" charset="0"/>
              <a:cs typeface="Times New Roman" panose="02020603050405020304" pitchFamily="18" charset="0"/>
            </a:rPr>
            <a:t>Ce que le professeur attend de l’étudiant </a:t>
          </a:r>
          <a:endParaRPr lang="fr-FR" dirty="0">
            <a:latin typeface="Times New Roman" panose="02020603050405020304" pitchFamily="18" charset="0"/>
            <a:cs typeface="Times New Roman" panose="02020603050405020304" pitchFamily="18" charset="0"/>
          </a:endParaRPr>
        </a:p>
      </dgm:t>
    </dgm:pt>
    <dgm:pt modelId="{D989775C-E799-4C6B-BB13-DC167847ECEE}" type="parTrans" cxnId="{81CB847F-9DE9-4A42-B659-AACD4E10ABBC}">
      <dgm:prSet/>
      <dgm:spPr/>
      <dgm:t>
        <a:bodyPr/>
        <a:lstStyle/>
        <a:p>
          <a:endParaRPr lang="fr-FR"/>
        </a:p>
      </dgm:t>
    </dgm:pt>
    <dgm:pt modelId="{190439A0-D0ED-449B-BD86-B032E6F7B7B7}" type="sibTrans" cxnId="{81CB847F-9DE9-4A42-B659-AACD4E10ABBC}">
      <dgm:prSet/>
      <dgm:spPr/>
      <dgm:t>
        <a:bodyPr/>
        <a:lstStyle/>
        <a:p>
          <a:endParaRPr lang="fr-FR"/>
        </a:p>
      </dgm:t>
    </dgm:pt>
    <dgm:pt modelId="{4462C884-5914-4C5C-8E1A-81B0F2853DD0}">
      <dgm:prSet phldrT="[Texte]"/>
      <dgm:spPr>
        <a:solidFill>
          <a:schemeClr val="accent4"/>
        </a:solidFill>
      </dgm:spPr>
      <dgm:t>
        <a:bodyPr/>
        <a:lstStyle/>
        <a:p>
          <a:r>
            <a:rPr lang="fr-FR" dirty="0"/>
            <a:t>Acquis</a:t>
          </a:r>
        </a:p>
      </dgm:t>
    </dgm:pt>
    <dgm:pt modelId="{49757C8F-E3AD-48AF-AE33-361549D760A7}" type="parTrans" cxnId="{9610E56B-380D-408D-B012-6C7736133243}">
      <dgm:prSet/>
      <dgm:spPr/>
      <dgm:t>
        <a:bodyPr/>
        <a:lstStyle/>
        <a:p>
          <a:endParaRPr lang="fr-FR"/>
        </a:p>
      </dgm:t>
    </dgm:pt>
    <dgm:pt modelId="{9973B09E-331F-4C8F-8BD4-3711014884D0}" type="sibTrans" cxnId="{9610E56B-380D-408D-B012-6C7736133243}">
      <dgm:prSet/>
      <dgm:spPr/>
      <dgm:t>
        <a:bodyPr/>
        <a:lstStyle/>
        <a:p>
          <a:endParaRPr lang="fr-FR"/>
        </a:p>
      </dgm:t>
    </dgm:pt>
    <dgm:pt modelId="{5B067034-FE3D-440E-BEB2-A78ABB2EB90C}">
      <dgm:prSet phldrT="[Texte]"/>
      <dgm:spPr/>
      <dgm:t>
        <a:bodyPr/>
        <a:lstStyle/>
        <a:p>
          <a:r>
            <a:rPr lang="fr-FR" b="1" dirty="0">
              <a:solidFill>
                <a:schemeClr val="tx1"/>
              </a:solidFill>
              <a:latin typeface="Times New Roman" panose="02020603050405020304" pitchFamily="18" charset="0"/>
              <a:cs typeface="Times New Roman" panose="02020603050405020304" pitchFamily="18" charset="0"/>
            </a:rPr>
            <a:t>Ce que l’étudiant a montré </a:t>
          </a:r>
        </a:p>
      </dgm:t>
    </dgm:pt>
    <dgm:pt modelId="{D8AE7457-1A9E-4FBA-B96F-B6B0F8F48110}" type="parTrans" cxnId="{E99A0806-CB73-4033-BFEF-0A230A0002EC}">
      <dgm:prSet/>
      <dgm:spPr/>
      <dgm:t>
        <a:bodyPr/>
        <a:lstStyle/>
        <a:p>
          <a:endParaRPr lang="fr-FR"/>
        </a:p>
      </dgm:t>
    </dgm:pt>
    <dgm:pt modelId="{4B30B221-5633-4411-A897-B3246D7D59DA}" type="sibTrans" cxnId="{E99A0806-CB73-4033-BFEF-0A230A0002EC}">
      <dgm:prSet/>
      <dgm:spPr/>
      <dgm:t>
        <a:bodyPr/>
        <a:lstStyle/>
        <a:p>
          <a:endParaRPr lang="fr-FR"/>
        </a:p>
      </dgm:t>
    </dgm:pt>
    <dgm:pt modelId="{FADB95FD-973D-43A4-A39E-411F4C69BFD9}">
      <dgm:prSet phldrT="[Texte]"/>
      <dgm:spPr/>
      <dgm:t>
        <a:bodyPr/>
        <a:lstStyle/>
        <a:p>
          <a:r>
            <a:rPr lang="fr-FR" b="1" dirty="0">
              <a:latin typeface="Times New Roman" panose="02020603050405020304" pitchFamily="18" charset="0"/>
              <a:cs typeface="Times New Roman" panose="02020603050405020304" pitchFamily="18" charset="0"/>
            </a:rPr>
            <a:t>Ce que le professeur a validé </a:t>
          </a:r>
          <a:endParaRPr lang="fr-FR" dirty="0">
            <a:latin typeface="Times New Roman" panose="02020603050405020304" pitchFamily="18" charset="0"/>
            <a:cs typeface="Times New Roman" panose="02020603050405020304" pitchFamily="18" charset="0"/>
          </a:endParaRPr>
        </a:p>
      </dgm:t>
    </dgm:pt>
    <dgm:pt modelId="{12459F33-BDF4-4FA2-806D-1B0F9DAF35F8}" type="parTrans" cxnId="{5E0EA7A2-72AF-485E-BE42-BD44E3308C7B}">
      <dgm:prSet/>
      <dgm:spPr/>
      <dgm:t>
        <a:bodyPr/>
        <a:lstStyle/>
        <a:p>
          <a:endParaRPr lang="fr-FR"/>
        </a:p>
      </dgm:t>
    </dgm:pt>
    <dgm:pt modelId="{3AF8D842-B585-4298-AACA-030BEA896EDF}" type="sibTrans" cxnId="{5E0EA7A2-72AF-485E-BE42-BD44E3308C7B}">
      <dgm:prSet/>
      <dgm:spPr/>
      <dgm:t>
        <a:bodyPr/>
        <a:lstStyle/>
        <a:p>
          <a:endParaRPr lang="fr-FR"/>
        </a:p>
      </dgm:t>
    </dgm:pt>
    <dgm:pt modelId="{80E1F824-8F14-4355-885F-B29E12CF4ECE}" type="pres">
      <dgm:prSet presAssocID="{7094FD13-47C9-4211-84B1-E66ECF8CA83A}" presName="list" presStyleCnt="0">
        <dgm:presLayoutVars>
          <dgm:dir/>
          <dgm:animLvl val="lvl"/>
        </dgm:presLayoutVars>
      </dgm:prSet>
      <dgm:spPr/>
    </dgm:pt>
    <dgm:pt modelId="{9F99B53F-893B-46D6-B931-7A4C92FC29EC}" type="pres">
      <dgm:prSet presAssocID="{C3462965-0491-43D6-81F8-FBD2708076E0}" presName="posSpace" presStyleCnt="0"/>
      <dgm:spPr/>
    </dgm:pt>
    <dgm:pt modelId="{467AC4D2-D7B4-40EB-B6AF-4B5C826B0C22}" type="pres">
      <dgm:prSet presAssocID="{C3462965-0491-43D6-81F8-FBD2708076E0}" presName="vertFlow" presStyleCnt="0"/>
      <dgm:spPr/>
    </dgm:pt>
    <dgm:pt modelId="{668F53DF-E7FF-45A3-9584-B72499C39F62}" type="pres">
      <dgm:prSet presAssocID="{C3462965-0491-43D6-81F8-FBD2708076E0}" presName="topSpace" presStyleCnt="0"/>
      <dgm:spPr/>
    </dgm:pt>
    <dgm:pt modelId="{D5548FA9-916C-49DE-81C4-49C8B76EDC92}" type="pres">
      <dgm:prSet presAssocID="{C3462965-0491-43D6-81F8-FBD2708076E0}" presName="firstComp" presStyleCnt="0"/>
      <dgm:spPr/>
    </dgm:pt>
    <dgm:pt modelId="{BEE9EAE4-B24E-40A7-BEE5-B70E5C64FDE8}" type="pres">
      <dgm:prSet presAssocID="{C3462965-0491-43D6-81F8-FBD2708076E0}" presName="firstChild" presStyleLbl="bgAccFollowNode1" presStyleIdx="0" presStyleCnt="4"/>
      <dgm:spPr/>
    </dgm:pt>
    <dgm:pt modelId="{6314EA2D-6401-4ED6-93D2-B7344C3B1F70}" type="pres">
      <dgm:prSet presAssocID="{C3462965-0491-43D6-81F8-FBD2708076E0}" presName="firstChildTx" presStyleLbl="bgAccFollowNode1" presStyleIdx="0" presStyleCnt="4">
        <dgm:presLayoutVars>
          <dgm:bulletEnabled val="1"/>
        </dgm:presLayoutVars>
      </dgm:prSet>
      <dgm:spPr/>
    </dgm:pt>
    <dgm:pt modelId="{54BA3E0F-AA74-47DC-9FFC-7EB3380B0076}" type="pres">
      <dgm:prSet presAssocID="{492AF619-1388-4A18-BF8A-05507A621D9F}" presName="comp" presStyleCnt="0"/>
      <dgm:spPr/>
    </dgm:pt>
    <dgm:pt modelId="{637E7DD2-B132-499A-8222-D62B4B438222}" type="pres">
      <dgm:prSet presAssocID="{492AF619-1388-4A18-BF8A-05507A621D9F}" presName="child" presStyleLbl="bgAccFollowNode1" presStyleIdx="1" presStyleCnt="4"/>
      <dgm:spPr/>
    </dgm:pt>
    <dgm:pt modelId="{A0153FF6-3EAF-4CB3-8F3C-D62F7879545D}" type="pres">
      <dgm:prSet presAssocID="{492AF619-1388-4A18-BF8A-05507A621D9F}" presName="childTx" presStyleLbl="bgAccFollowNode1" presStyleIdx="1" presStyleCnt="4">
        <dgm:presLayoutVars>
          <dgm:bulletEnabled val="1"/>
        </dgm:presLayoutVars>
      </dgm:prSet>
      <dgm:spPr/>
    </dgm:pt>
    <dgm:pt modelId="{0B7380F1-D76C-451E-979F-59A1F285A92A}" type="pres">
      <dgm:prSet presAssocID="{C3462965-0491-43D6-81F8-FBD2708076E0}" presName="negSpace" presStyleCnt="0"/>
      <dgm:spPr/>
    </dgm:pt>
    <dgm:pt modelId="{F581EDDE-609A-4F8D-A61C-B85408A77ADF}" type="pres">
      <dgm:prSet presAssocID="{C3462965-0491-43D6-81F8-FBD2708076E0}" presName="circle" presStyleLbl="node1" presStyleIdx="0" presStyleCnt="2"/>
      <dgm:spPr/>
    </dgm:pt>
    <dgm:pt modelId="{EE514345-C5B3-48AB-BF8B-EF2A60766E2A}" type="pres">
      <dgm:prSet presAssocID="{E92E8A53-A77A-4F2D-BA73-E05C50E9EE82}" presName="transSpace" presStyleCnt="0"/>
      <dgm:spPr/>
    </dgm:pt>
    <dgm:pt modelId="{D6D9C0BD-9B0E-4408-92AF-09B9568AAC44}" type="pres">
      <dgm:prSet presAssocID="{4462C884-5914-4C5C-8E1A-81B0F2853DD0}" presName="posSpace" presStyleCnt="0"/>
      <dgm:spPr/>
    </dgm:pt>
    <dgm:pt modelId="{E318EA4C-EBC4-4448-AECA-D01347875962}" type="pres">
      <dgm:prSet presAssocID="{4462C884-5914-4C5C-8E1A-81B0F2853DD0}" presName="vertFlow" presStyleCnt="0"/>
      <dgm:spPr/>
    </dgm:pt>
    <dgm:pt modelId="{6E037A42-C14F-4F50-B45F-06C459569D2E}" type="pres">
      <dgm:prSet presAssocID="{4462C884-5914-4C5C-8E1A-81B0F2853DD0}" presName="topSpace" presStyleCnt="0"/>
      <dgm:spPr/>
    </dgm:pt>
    <dgm:pt modelId="{EA397D33-46D4-4A5A-A2C7-918868C4A404}" type="pres">
      <dgm:prSet presAssocID="{4462C884-5914-4C5C-8E1A-81B0F2853DD0}" presName="firstComp" presStyleCnt="0"/>
      <dgm:spPr/>
    </dgm:pt>
    <dgm:pt modelId="{9E97DCE4-0735-40D4-9ACE-D61420210A4C}" type="pres">
      <dgm:prSet presAssocID="{4462C884-5914-4C5C-8E1A-81B0F2853DD0}" presName="firstChild" presStyleLbl="bgAccFollowNode1" presStyleIdx="2" presStyleCnt="4"/>
      <dgm:spPr/>
    </dgm:pt>
    <dgm:pt modelId="{26497874-71A7-4806-A293-DA2EB1546576}" type="pres">
      <dgm:prSet presAssocID="{4462C884-5914-4C5C-8E1A-81B0F2853DD0}" presName="firstChildTx" presStyleLbl="bgAccFollowNode1" presStyleIdx="2" presStyleCnt="4">
        <dgm:presLayoutVars>
          <dgm:bulletEnabled val="1"/>
        </dgm:presLayoutVars>
      </dgm:prSet>
      <dgm:spPr/>
    </dgm:pt>
    <dgm:pt modelId="{DF28A758-2674-4FCF-B630-8621707163B6}" type="pres">
      <dgm:prSet presAssocID="{FADB95FD-973D-43A4-A39E-411F4C69BFD9}" presName="comp" presStyleCnt="0"/>
      <dgm:spPr/>
    </dgm:pt>
    <dgm:pt modelId="{40FB7A9A-2280-4892-A01A-407B19FC5FE3}" type="pres">
      <dgm:prSet presAssocID="{FADB95FD-973D-43A4-A39E-411F4C69BFD9}" presName="child" presStyleLbl="bgAccFollowNode1" presStyleIdx="3" presStyleCnt="4"/>
      <dgm:spPr/>
    </dgm:pt>
    <dgm:pt modelId="{3A5AA064-F871-4A97-87E6-B7CED853B1E9}" type="pres">
      <dgm:prSet presAssocID="{FADB95FD-973D-43A4-A39E-411F4C69BFD9}" presName="childTx" presStyleLbl="bgAccFollowNode1" presStyleIdx="3" presStyleCnt="4">
        <dgm:presLayoutVars>
          <dgm:bulletEnabled val="1"/>
        </dgm:presLayoutVars>
      </dgm:prSet>
      <dgm:spPr/>
    </dgm:pt>
    <dgm:pt modelId="{80E9FC69-C4CE-434A-9B55-FA55321C0D18}" type="pres">
      <dgm:prSet presAssocID="{4462C884-5914-4C5C-8E1A-81B0F2853DD0}" presName="negSpace" presStyleCnt="0"/>
      <dgm:spPr/>
    </dgm:pt>
    <dgm:pt modelId="{B745B45A-9757-45EE-9402-D57987E28CA9}" type="pres">
      <dgm:prSet presAssocID="{4462C884-5914-4C5C-8E1A-81B0F2853DD0}" presName="circle" presStyleLbl="node1" presStyleIdx="1" presStyleCnt="2"/>
      <dgm:spPr/>
    </dgm:pt>
  </dgm:ptLst>
  <dgm:cxnLst>
    <dgm:cxn modelId="{E99A0806-CB73-4033-BFEF-0A230A0002EC}" srcId="{4462C884-5914-4C5C-8E1A-81B0F2853DD0}" destId="{5B067034-FE3D-440E-BEB2-A78ABB2EB90C}" srcOrd="0" destOrd="0" parTransId="{D8AE7457-1A9E-4FBA-B96F-B6B0F8F48110}" sibTransId="{4B30B221-5633-4411-A897-B3246D7D59DA}"/>
    <dgm:cxn modelId="{0104DD06-FC72-4882-A605-FCA666DC4BFF}" type="presOf" srcId="{5B067034-FE3D-440E-BEB2-A78ABB2EB90C}" destId="{9E97DCE4-0735-40D4-9ACE-D61420210A4C}" srcOrd="0" destOrd="0" presId="urn:microsoft.com/office/officeart/2005/8/layout/hList9"/>
    <dgm:cxn modelId="{2FF7690F-285A-4954-9489-C27034F4C695}" srcId="{C3462965-0491-43D6-81F8-FBD2708076E0}" destId="{333D94CC-8445-40A0-B105-E7078EE92565}" srcOrd="0" destOrd="0" parTransId="{191C3387-3C49-4549-B48C-251F60FBD8E0}" sibTransId="{D1935D89-6398-4B06-8AFE-9F253B79D9C5}"/>
    <dgm:cxn modelId="{A5BEF92E-18FD-43EC-ABF8-3B9371A2E8EC}" type="presOf" srcId="{C3462965-0491-43D6-81F8-FBD2708076E0}" destId="{F581EDDE-609A-4F8D-A61C-B85408A77ADF}" srcOrd="0" destOrd="0" presId="urn:microsoft.com/office/officeart/2005/8/layout/hList9"/>
    <dgm:cxn modelId="{94E46432-F7F8-451F-9193-07DBD571D832}" type="presOf" srcId="{FADB95FD-973D-43A4-A39E-411F4C69BFD9}" destId="{40FB7A9A-2280-4892-A01A-407B19FC5FE3}" srcOrd="0" destOrd="0" presId="urn:microsoft.com/office/officeart/2005/8/layout/hList9"/>
    <dgm:cxn modelId="{9610E56B-380D-408D-B012-6C7736133243}" srcId="{7094FD13-47C9-4211-84B1-E66ECF8CA83A}" destId="{4462C884-5914-4C5C-8E1A-81B0F2853DD0}" srcOrd="1" destOrd="0" parTransId="{49757C8F-E3AD-48AF-AE33-361549D760A7}" sibTransId="{9973B09E-331F-4C8F-8BD4-3711014884D0}"/>
    <dgm:cxn modelId="{F8E6597C-4D76-44EE-9950-F2B684C13509}" type="presOf" srcId="{4462C884-5914-4C5C-8E1A-81B0F2853DD0}" destId="{B745B45A-9757-45EE-9402-D57987E28CA9}" srcOrd="0" destOrd="0" presId="urn:microsoft.com/office/officeart/2005/8/layout/hList9"/>
    <dgm:cxn modelId="{81CB847F-9DE9-4A42-B659-AACD4E10ABBC}" srcId="{C3462965-0491-43D6-81F8-FBD2708076E0}" destId="{492AF619-1388-4A18-BF8A-05507A621D9F}" srcOrd="1" destOrd="0" parTransId="{D989775C-E799-4C6B-BB13-DC167847ECEE}" sibTransId="{190439A0-D0ED-449B-BD86-B032E6F7B7B7}"/>
    <dgm:cxn modelId="{8ABAAC8D-07FF-4F21-A8F0-EC348FC5AAEA}" type="presOf" srcId="{7094FD13-47C9-4211-84B1-E66ECF8CA83A}" destId="{80E1F824-8F14-4355-885F-B29E12CF4ECE}" srcOrd="0" destOrd="0" presId="urn:microsoft.com/office/officeart/2005/8/layout/hList9"/>
    <dgm:cxn modelId="{5E0EA7A2-72AF-485E-BE42-BD44E3308C7B}" srcId="{4462C884-5914-4C5C-8E1A-81B0F2853DD0}" destId="{FADB95FD-973D-43A4-A39E-411F4C69BFD9}" srcOrd="1" destOrd="0" parTransId="{12459F33-BDF4-4FA2-806D-1B0F9DAF35F8}" sibTransId="{3AF8D842-B585-4298-AACA-030BEA896EDF}"/>
    <dgm:cxn modelId="{05B0B8A5-2D68-485B-A31A-A5A4D9598473}" srcId="{7094FD13-47C9-4211-84B1-E66ECF8CA83A}" destId="{C3462965-0491-43D6-81F8-FBD2708076E0}" srcOrd="0" destOrd="0" parTransId="{C2DE4FF6-CFDE-4FAA-8268-6701E8AD094A}" sibTransId="{E92E8A53-A77A-4F2D-BA73-E05C50E9EE82}"/>
    <dgm:cxn modelId="{95F775B7-C4B4-4355-BD04-836851BA55D5}" type="presOf" srcId="{FADB95FD-973D-43A4-A39E-411F4C69BFD9}" destId="{3A5AA064-F871-4A97-87E6-B7CED853B1E9}" srcOrd="1" destOrd="0" presId="urn:microsoft.com/office/officeart/2005/8/layout/hList9"/>
    <dgm:cxn modelId="{B2AC2AD1-C0E4-418A-A2C6-531349F0C357}" type="presOf" srcId="{5B067034-FE3D-440E-BEB2-A78ABB2EB90C}" destId="{26497874-71A7-4806-A293-DA2EB1546576}" srcOrd="1" destOrd="0" presId="urn:microsoft.com/office/officeart/2005/8/layout/hList9"/>
    <dgm:cxn modelId="{00FC7BD2-EEBA-47FE-8F67-70D52094723C}" type="presOf" srcId="{492AF619-1388-4A18-BF8A-05507A621D9F}" destId="{637E7DD2-B132-499A-8222-D62B4B438222}" srcOrd="0" destOrd="0" presId="urn:microsoft.com/office/officeart/2005/8/layout/hList9"/>
    <dgm:cxn modelId="{889BE6D2-7B00-4DC9-8947-ACF44929F9DA}" type="presOf" srcId="{492AF619-1388-4A18-BF8A-05507A621D9F}" destId="{A0153FF6-3EAF-4CB3-8F3C-D62F7879545D}" srcOrd="1" destOrd="0" presId="urn:microsoft.com/office/officeart/2005/8/layout/hList9"/>
    <dgm:cxn modelId="{E11E32DB-654C-4C20-8532-50D87E678084}" type="presOf" srcId="{333D94CC-8445-40A0-B105-E7078EE92565}" destId="{BEE9EAE4-B24E-40A7-BEE5-B70E5C64FDE8}" srcOrd="0" destOrd="0" presId="urn:microsoft.com/office/officeart/2005/8/layout/hList9"/>
    <dgm:cxn modelId="{B15E86F7-A7A5-4A08-810D-D1B76EF88672}" type="presOf" srcId="{333D94CC-8445-40A0-B105-E7078EE92565}" destId="{6314EA2D-6401-4ED6-93D2-B7344C3B1F70}" srcOrd="1" destOrd="0" presId="urn:microsoft.com/office/officeart/2005/8/layout/hList9"/>
    <dgm:cxn modelId="{72ACA4BE-3011-4B49-BD7F-E87F843A4787}" type="presParOf" srcId="{80E1F824-8F14-4355-885F-B29E12CF4ECE}" destId="{9F99B53F-893B-46D6-B931-7A4C92FC29EC}" srcOrd="0" destOrd="0" presId="urn:microsoft.com/office/officeart/2005/8/layout/hList9"/>
    <dgm:cxn modelId="{A879D737-1F65-44EA-B790-67E2EF194FF1}" type="presParOf" srcId="{80E1F824-8F14-4355-885F-B29E12CF4ECE}" destId="{467AC4D2-D7B4-40EB-B6AF-4B5C826B0C22}" srcOrd="1" destOrd="0" presId="urn:microsoft.com/office/officeart/2005/8/layout/hList9"/>
    <dgm:cxn modelId="{2A0887F5-21C1-4C63-BEDF-565EFE88F5C4}" type="presParOf" srcId="{467AC4D2-D7B4-40EB-B6AF-4B5C826B0C22}" destId="{668F53DF-E7FF-45A3-9584-B72499C39F62}" srcOrd="0" destOrd="0" presId="urn:microsoft.com/office/officeart/2005/8/layout/hList9"/>
    <dgm:cxn modelId="{01D193D0-30A0-41E1-835B-54DABF0B82FE}" type="presParOf" srcId="{467AC4D2-D7B4-40EB-B6AF-4B5C826B0C22}" destId="{D5548FA9-916C-49DE-81C4-49C8B76EDC92}" srcOrd="1" destOrd="0" presId="urn:microsoft.com/office/officeart/2005/8/layout/hList9"/>
    <dgm:cxn modelId="{7852F1F9-799E-4953-A16A-2A51B9B7A843}" type="presParOf" srcId="{D5548FA9-916C-49DE-81C4-49C8B76EDC92}" destId="{BEE9EAE4-B24E-40A7-BEE5-B70E5C64FDE8}" srcOrd="0" destOrd="0" presId="urn:microsoft.com/office/officeart/2005/8/layout/hList9"/>
    <dgm:cxn modelId="{136A6A12-29D6-4E90-975F-6BDB4316DC47}" type="presParOf" srcId="{D5548FA9-916C-49DE-81C4-49C8B76EDC92}" destId="{6314EA2D-6401-4ED6-93D2-B7344C3B1F70}" srcOrd="1" destOrd="0" presId="urn:microsoft.com/office/officeart/2005/8/layout/hList9"/>
    <dgm:cxn modelId="{43A80411-F713-4735-83FF-5B557E76CDCF}" type="presParOf" srcId="{467AC4D2-D7B4-40EB-B6AF-4B5C826B0C22}" destId="{54BA3E0F-AA74-47DC-9FFC-7EB3380B0076}" srcOrd="2" destOrd="0" presId="urn:microsoft.com/office/officeart/2005/8/layout/hList9"/>
    <dgm:cxn modelId="{D0DEAE67-D888-44E2-A898-AC85C33BF9CE}" type="presParOf" srcId="{54BA3E0F-AA74-47DC-9FFC-7EB3380B0076}" destId="{637E7DD2-B132-499A-8222-D62B4B438222}" srcOrd="0" destOrd="0" presId="urn:microsoft.com/office/officeart/2005/8/layout/hList9"/>
    <dgm:cxn modelId="{80211BC4-C633-4F18-99BB-8F093AC4403F}" type="presParOf" srcId="{54BA3E0F-AA74-47DC-9FFC-7EB3380B0076}" destId="{A0153FF6-3EAF-4CB3-8F3C-D62F7879545D}" srcOrd="1" destOrd="0" presId="urn:microsoft.com/office/officeart/2005/8/layout/hList9"/>
    <dgm:cxn modelId="{149B0A7B-0C8F-4307-AEF1-205BC822AB2F}" type="presParOf" srcId="{80E1F824-8F14-4355-885F-B29E12CF4ECE}" destId="{0B7380F1-D76C-451E-979F-59A1F285A92A}" srcOrd="2" destOrd="0" presId="urn:microsoft.com/office/officeart/2005/8/layout/hList9"/>
    <dgm:cxn modelId="{40D98BC0-B637-44AD-86F8-48FF1DA3878B}" type="presParOf" srcId="{80E1F824-8F14-4355-885F-B29E12CF4ECE}" destId="{F581EDDE-609A-4F8D-A61C-B85408A77ADF}" srcOrd="3" destOrd="0" presId="urn:microsoft.com/office/officeart/2005/8/layout/hList9"/>
    <dgm:cxn modelId="{0829D8AD-122A-4611-8305-39BD1694A525}" type="presParOf" srcId="{80E1F824-8F14-4355-885F-B29E12CF4ECE}" destId="{EE514345-C5B3-48AB-BF8B-EF2A60766E2A}" srcOrd="4" destOrd="0" presId="urn:microsoft.com/office/officeart/2005/8/layout/hList9"/>
    <dgm:cxn modelId="{93A705DA-F15F-451B-9A68-0261FE5335AA}" type="presParOf" srcId="{80E1F824-8F14-4355-885F-B29E12CF4ECE}" destId="{D6D9C0BD-9B0E-4408-92AF-09B9568AAC44}" srcOrd="5" destOrd="0" presId="urn:microsoft.com/office/officeart/2005/8/layout/hList9"/>
    <dgm:cxn modelId="{3C097BC4-1033-4F72-A193-88314C8020E9}" type="presParOf" srcId="{80E1F824-8F14-4355-885F-B29E12CF4ECE}" destId="{E318EA4C-EBC4-4448-AECA-D01347875962}" srcOrd="6" destOrd="0" presId="urn:microsoft.com/office/officeart/2005/8/layout/hList9"/>
    <dgm:cxn modelId="{00EED5E3-67F1-4547-8FAF-5A4131E1CFBC}" type="presParOf" srcId="{E318EA4C-EBC4-4448-AECA-D01347875962}" destId="{6E037A42-C14F-4F50-B45F-06C459569D2E}" srcOrd="0" destOrd="0" presId="urn:microsoft.com/office/officeart/2005/8/layout/hList9"/>
    <dgm:cxn modelId="{45D95BB8-44D9-456C-95F1-9FA8C7DEFF66}" type="presParOf" srcId="{E318EA4C-EBC4-4448-AECA-D01347875962}" destId="{EA397D33-46D4-4A5A-A2C7-918868C4A404}" srcOrd="1" destOrd="0" presId="urn:microsoft.com/office/officeart/2005/8/layout/hList9"/>
    <dgm:cxn modelId="{A202376A-A60A-4917-A634-309A04E70029}" type="presParOf" srcId="{EA397D33-46D4-4A5A-A2C7-918868C4A404}" destId="{9E97DCE4-0735-40D4-9ACE-D61420210A4C}" srcOrd="0" destOrd="0" presId="urn:microsoft.com/office/officeart/2005/8/layout/hList9"/>
    <dgm:cxn modelId="{948F1F15-D83B-4AA8-93B3-A456AF251705}" type="presParOf" srcId="{EA397D33-46D4-4A5A-A2C7-918868C4A404}" destId="{26497874-71A7-4806-A293-DA2EB1546576}" srcOrd="1" destOrd="0" presId="urn:microsoft.com/office/officeart/2005/8/layout/hList9"/>
    <dgm:cxn modelId="{1FEE2C79-E6D3-4252-8E90-1A8439E1FF78}" type="presParOf" srcId="{E318EA4C-EBC4-4448-AECA-D01347875962}" destId="{DF28A758-2674-4FCF-B630-8621707163B6}" srcOrd="2" destOrd="0" presId="urn:microsoft.com/office/officeart/2005/8/layout/hList9"/>
    <dgm:cxn modelId="{5161E8C0-5F4F-44A9-B9D7-57D04905AB15}" type="presParOf" srcId="{DF28A758-2674-4FCF-B630-8621707163B6}" destId="{40FB7A9A-2280-4892-A01A-407B19FC5FE3}" srcOrd="0" destOrd="0" presId="urn:microsoft.com/office/officeart/2005/8/layout/hList9"/>
    <dgm:cxn modelId="{6A801ADE-3C65-4F2C-A4C5-2B6B2A03D5E6}" type="presParOf" srcId="{DF28A758-2674-4FCF-B630-8621707163B6}" destId="{3A5AA064-F871-4A97-87E6-B7CED853B1E9}" srcOrd="1" destOrd="0" presId="urn:microsoft.com/office/officeart/2005/8/layout/hList9"/>
    <dgm:cxn modelId="{031F1F82-F3D2-4AD9-B9BD-467F18FA5BD4}" type="presParOf" srcId="{80E1F824-8F14-4355-885F-B29E12CF4ECE}" destId="{80E9FC69-C4CE-434A-9B55-FA55321C0D18}" srcOrd="7" destOrd="0" presId="urn:microsoft.com/office/officeart/2005/8/layout/hList9"/>
    <dgm:cxn modelId="{EA3B60C5-10D7-4110-99A0-AC0A0393199F}" type="presParOf" srcId="{80E1F824-8F14-4355-885F-B29E12CF4ECE}" destId="{B745B45A-9757-45EE-9402-D57987E28CA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94FD13-47C9-4211-84B1-E66ECF8CA83A}"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fr-FR"/>
        </a:p>
      </dgm:t>
    </dgm:pt>
    <dgm:pt modelId="{C3462965-0491-43D6-81F8-FBD2708076E0}">
      <dgm:prSet phldrT="[Texte]"/>
      <dgm:spPr/>
      <dgm:t>
        <a:bodyPr/>
        <a:lstStyle/>
        <a:p>
          <a:r>
            <a:rPr lang="fr-FR" dirty="0"/>
            <a:t>Attendu</a:t>
          </a:r>
        </a:p>
      </dgm:t>
    </dgm:pt>
    <dgm:pt modelId="{C2DE4FF6-CFDE-4FAA-8268-6701E8AD094A}" type="parTrans" cxnId="{05B0B8A5-2D68-485B-A31A-A5A4D9598473}">
      <dgm:prSet/>
      <dgm:spPr/>
      <dgm:t>
        <a:bodyPr/>
        <a:lstStyle/>
        <a:p>
          <a:endParaRPr lang="fr-FR"/>
        </a:p>
      </dgm:t>
    </dgm:pt>
    <dgm:pt modelId="{E92E8A53-A77A-4F2D-BA73-E05C50E9EE82}" type="sibTrans" cxnId="{05B0B8A5-2D68-485B-A31A-A5A4D9598473}">
      <dgm:prSet/>
      <dgm:spPr/>
      <dgm:t>
        <a:bodyPr/>
        <a:lstStyle/>
        <a:p>
          <a:endParaRPr lang="fr-FR"/>
        </a:p>
      </dgm:t>
    </dgm:pt>
    <dgm:pt modelId="{333D94CC-8445-40A0-B105-E7078EE92565}">
      <dgm:prSet phldrT="[Texte]"/>
      <dgm:spPr/>
      <dgm:t>
        <a:bodyPr/>
        <a:lstStyle/>
        <a:p>
          <a:r>
            <a:rPr lang="fr-FR" b="1" dirty="0">
              <a:solidFill>
                <a:schemeClr val="tx1"/>
              </a:solidFill>
              <a:latin typeface="Times New Roman" panose="02020603050405020304" pitchFamily="18" charset="0"/>
              <a:cs typeface="Times New Roman" panose="02020603050405020304" pitchFamily="18" charset="0"/>
            </a:rPr>
            <a:t>Ce que l’étudiant doit développer : </a:t>
          </a:r>
          <a:r>
            <a:rPr lang="fr-FR" dirty="0">
              <a:solidFill>
                <a:schemeClr val="tx1"/>
              </a:solidFill>
              <a:latin typeface="Times New Roman" panose="02020603050405020304" pitchFamily="18" charset="0"/>
              <a:cs typeface="Times New Roman" panose="02020603050405020304" pitchFamily="18" charset="0"/>
            </a:rPr>
            <a:t>compétence, composant de compétence, objectif, capacité </a:t>
          </a:r>
          <a:r>
            <a:rPr lang="fr-FR" dirty="0">
              <a:solidFill>
                <a:schemeClr val="bg2"/>
              </a:solidFill>
            </a:rPr>
            <a:t>…</a:t>
          </a:r>
        </a:p>
      </dgm:t>
    </dgm:pt>
    <dgm:pt modelId="{191C3387-3C49-4549-B48C-251F60FBD8E0}" type="parTrans" cxnId="{2FF7690F-285A-4954-9489-C27034F4C695}">
      <dgm:prSet/>
      <dgm:spPr/>
      <dgm:t>
        <a:bodyPr/>
        <a:lstStyle/>
        <a:p>
          <a:endParaRPr lang="fr-FR"/>
        </a:p>
      </dgm:t>
    </dgm:pt>
    <dgm:pt modelId="{D1935D89-6398-4B06-8AFE-9F253B79D9C5}" type="sibTrans" cxnId="{2FF7690F-285A-4954-9489-C27034F4C695}">
      <dgm:prSet/>
      <dgm:spPr/>
      <dgm:t>
        <a:bodyPr/>
        <a:lstStyle/>
        <a:p>
          <a:endParaRPr lang="fr-FR"/>
        </a:p>
      </dgm:t>
    </dgm:pt>
    <dgm:pt modelId="{492AF619-1388-4A18-BF8A-05507A621D9F}">
      <dgm:prSet phldrT="[Texte]"/>
      <dgm:spPr/>
      <dgm:t>
        <a:bodyPr/>
        <a:lstStyle/>
        <a:p>
          <a:r>
            <a:rPr lang="fr-FR" b="1" dirty="0">
              <a:latin typeface="Times New Roman" panose="02020603050405020304" pitchFamily="18" charset="0"/>
              <a:cs typeface="Times New Roman" panose="02020603050405020304" pitchFamily="18" charset="0"/>
            </a:rPr>
            <a:t>Ce que le professeur attend de l’étudiant </a:t>
          </a:r>
          <a:endParaRPr lang="fr-FR" dirty="0">
            <a:latin typeface="Times New Roman" panose="02020603050405020304" pitchFamily="18" charset="0"/>
            <a:cs typeface="Times New Roman" panose="02020603050405020304" pitchFamily="18" charset="0"/>
          </a:endParaRPr>
        </a:p>
      </dgm:t>
    </dgm:pt>
    <dgm:pt modelId="{D989775C-E799-4C6B-BB13-DC167847ECEE}" type="parTrans" cxnId="{81CB847F-9DE9-4A42-B659-AACD4E10ABBC}">
      <dgm:prSet/>
      <dgm:spPr/>
      <dgm:t>
        <a:bodyPr/>
        <a:lstStyle/>
        <a:p>
          <a:endParaRPr lang="fr-FR"/>
        </a:p>
      </dgm:t>
    </dgm:pt>
    <dgm:pt modelId="{190439A0-D0ED-449B-BD86-B032E6F7B7B7}" type="sibTrans" cxnId="{81CB847F-9DE9-4A42-B659-AACD4E10ABBC}">
      <dgm:prSet/>
      <dgm:spPr/>
      <dgm:t>
        <a:bodyPr/>
        <a:lstStyle/>
        <a:p>
          <a:endParaRPr lang="fr-FR"/>
        </a:p>
      </dgm:t>
    </dgm:pt>
    <dgm:pt modelId="{4462C884-5914-4C5C-8E1A-81B0F2853DD0}">
      <dgm:prSet phldrT="[Texte]"/>
      <dgm:spPr>
        <a:solidFill>
          <a:schemeClr val="accent4"/>
        </a:solidFill>
      </dgm:spPr>
      <dgm:t>
        <a:bodyPr/>
        <a:lstStyle/>
        <a:p>
          <a:r>
            <a:rPr lang="fr-FR" dirty="0"/>
            <a:t>Acquis</a:t>
          </a:r>
        </a:p>
      </dgm:t>
    </dgm:pt>
    <dgm:pt modelId="{49757C8F-E3AD-48AF-AE33-361549D760A7}" type="parTrans" cxnId="{9610E56B-380D-408D-B012-6C7736133243}">
      <dgm:prSet/>
      <dgm:spPr/>
      <dgm:t>
        <a:bodyPr/>
        <a:lstStyle/>
        <a:p>
          <a:endParaRPr lang="fr-FR"/>
        </a:p>
      </dgm:t>
    </dgm:pt>
    <dgm:pt modelId="{9973B09E-331F-4C8F-8BD4-3711014884D0}" type="sibTrans" cxnId="{9610E56B-380D-408D-B012-6C7736133243}">
      <dgm:prSet/>
      <dgm:spPr/>
      <dgm:t>
        <a:bodyPr/>
        <a:lstStyle/>
        <a:p>
          <a:endParaRPr lang="fr-FR"/>
        </a:p>
      </dgm:t>
    </dgm:pt>
    <dgm:pt modelId="{5B067034-FE3D-440E-BEB2-A78ABB2EB90C}">
      <dgm:prSet phldrT="[Texte]"/>
      <dgm:spPr/>
      <dgm:t>
        <a:bodyPr/>
        <a:lstStyle/>
        <a:p>
          <a:r>
            <a:rPr lang="fr-FR" b="1" dirty="0">
              <a:solidFill>
                <a:schemeClr val="tx1"/>
              </a:solidFill>
              <a:latin typeface="Times New Roman" panose="02020603050405020304" pitchFamily="18" charset="0"/>
              <a:cs typeface="Times New Roman" panose="02020603050405020304" pitchFamily="18" charset="0"/>
            </a:rPr>
            <a:t>Ce que l’étudiant a montré </a:t>
          </a:r>
        </a:p>
      </dgm:t>
    </dgm:pt>
    <dgm:pt modelId="{D8AE7457-1A9E-4FBA-B96F-B6B0F8F48110}" type="parTrans" cxnId="{E99A0806-CB73-4033-BFEF-0A230A0002EC}">
      <dgm:prSet/>
      <dgm:spPr/>
      <dgm:t>
        <a:bodyPr/>
        <a:lstStyle/>
        <a:p>
          <a:endParaRPr lang="fr-FR"/>
        </a:p>
      </dgm:t>
    </dgm:pt>
    <dgm:pt modelId="{4B30B221-5633-4411-A897-B3246D7D59DA}" type="sibTrans" cxnId="{E99A0806-CB73-4033-BFEF-0A230A0002EC}">
      <dgm:prSet/>
      <dgm:spPr/>
      <dgm:t>
        <a:bodyPr/>
        <a:lstStyle/>
        <a:p>
          <a:endParaRPr lang="fr-FR"/>
        </a:p>
      </dgm:t>
    </dgm:pt>
    <dgm:pt modelId="{FADB95FD-973D-43A4-A39E-411F4C69BFD9}">
      <dgm:prSet phldrT="[Texte]"/>
      <dgm:spPr/>
      <dgm:t>
        <a:bodyPr/>
        <a:lstStyle/>
        <a:p>
          <a:r>
            <a:rPr lang="fr-FR" b="1" dirty="0">
              <a:latin typeface="Times New Roman" panose="02020603050405020304" pitchFamily="18" charset="0"/>
              <a:cs typeface="Times New Roman" panose="02020603050405020304" pitchFamily="18" charset="0"/>
            </a:rPr>
            <a:t>Ce que le professeur a validé </a:t>
          </a:r>
          <a:endParaRPr lang="fr-FR" dirty="0">
            <a:latin typeface="Times New Roman" panose="02020603050405020304" pitchFamily="18" charset="0"/>
            <a:cs typeface="Times New Roman" panose="02020603050405020304" pitchFamily="18" charset="0"/>
          </a:endParaRPr>
        </a:p>
      </dgm:t>
    </dgm:pt>
    <dgm:pt modelId="{12459F33-BDF4-4FA2-806D-1B0F9DAF35F8}" type="parTrans" cxnId="{5E0EA7A2-72AF-485E-BE42-BD44E3308C7B}">
      <dgm:prSet/>
      <dgm:spPr/>
      <dgm:t>
        <a:bodyPr/>
        <a:lstStyle/>
        <a:p>
          <a:endParaRPr lang="fr-FR"/>
        </a:p>
      </dgm:t>
    </dgm:pt>
    <dgm:pt modelId="{3AF8D842-B585-4298-AACA-030BEA896EDF}" type="sibTrans" cxnId="{5E0EA7A2-72AF-485E-BE42-BD44E3308C7B}">
      <dgm:prSet/>
      <dgm:spPr/>
      <dgm:t>
        <a:bodyPr/>
        <a:lstStyle/>
        <a:p>
          <a:endParaRPr lang="fr-FR"/>
        </a:p>
      </dgm:t>
    </dgm:pt>
    <dgm:pt modelId="{80E1F824-8F14-4355-885F-B29E12CF4ECE}" type="pres">
      <dgm:prSet presAssocID="{7094FD13-47C9-4211-84B1-E66ECF8CA83A}" presName="list" presStyleCnt="0">
        <dgm:presLayoutVars>
          <dgm:dir/>
          <dgm:animLvl val="lvl"/>
        </dgm:presLayoutVars>
      </dgm:prSet>
      <dgm:spPr/>
    </dgm:pt>
    <dgm:pt modelId="{9F99B53F-893B-46D6-B931-7A4C92FC29EC}" type="pres">
      <dgm:prSet presAssocID="{C3462965-0491-43D6-81F8-FBD2708076E0}" presName="posSpace" presStyleCnt="0"/>
      <dgm:spPr/>
    </dgm:pt>
    <dgm:pt modelId="{467AC4D2-D7B4-40EB-B6AF-4B5C826B0C22}" type="pres">
      <dgm:prSet presAssocID="{C3462965-0491-43D6-81F8-FBD2708076E0}" presName="vertFlow" presStyleCnt="0"/>
      <dgm:spPr/>
    </dgm:pt>
    <dgm:pt modelId="{668F53DF-E7FF-45A3-9584-B72499C39F62}" type="pres">
      <dgm:prSet presAssocID="{C3462965-0491-43D6-81F8-FBD2708076E0}" presName="topSpace" presStyleCnt="0"/>
      <dgm:spPr/>
    </dgm:pt>
    <dgm:pt modelId="{D5548FA9-916C-49DE-81C4-49C8B76EDC92}" type="pres">
      <dgm:prSet presAssocID="{C3462965-0491-43D6-81F8-FBD2708076E0}" presName="firstComp" presStyleCnt="0"/>
      <dgm:spPr/>
    </dgm:pt>
    <dgm:pt modelId="{BEE9EAE4-B24E-40A7-BEE5-B70E5C64FDE8}" type="pres">
      <dgm:prSet presAssocID="{C3462965-0491-43D6-81F8-FBD2708076E0}" presName="firstChild" presStyleLbl="bgAccFollowNode1" presStyleIdx="0" presStyleCnt="4"/>
      <dgm:spPr/>
    </dgm:pt>
    <dgm:pt modelId="{6314EA2D-6401-4ED6-93D2-B7344C3B1F70}" type="pres">
      <dgm:prSet presAssocID="{C3462965-0491-43D6-81F8-FBD2708076E0}" presName="firstChildTx" presStyleLbl="bgAccFollowNode1" presStyleIdx="0" presStyleCnt="4">
        <dgm:presLayoutVars>
          <dgm:bulletEnabled val="1"/>
        </dgm:presLayoutVars>
      </dgm:prSet>
      <dgm:spPr/>
    </dgm:pt>
    <dgm:pt modelId="{54BA3E0F-AA74-47DC-9FFC-7EB3380B0076}" type="pres">
      <dgm:prSet presAssocID="{492AF619-1388-4A18-BF8A-05507A621D9F}" presName="comp" presStyleCnt="0"/>
      <dgm:spPr/>
    </dgm:pt>
    <dgm:pt modelId="{637E7DD2-B132-499A-8222-D62B4B438222}" type="pres">
      <dgm:prSet presAssocID="{492AF619-1388-4A18-BF8A-05507A621D9F}" presName="child" presStyleLbl="bgAccFollowNode1" presStyleIdx="1" presStyleCnt="4"/>
      <dgm:spPr/>
    </dgm:pt>
    <dgm:pt modelId="{A0153FF6-3EAF-4CB3-8F3C-D62F7879545D}" type="pres">
      <dgm:prSet presAssocID="{492AF619-1388-4A18-BF8A-05507A621D9F}" presName="childTx" presStyleLbl="bgAccFollowNode1" presStyleIdx="1" presStyleCnt="4">
        <dgm:presLayoutVars>
          <dgm:bulletEnabled val="1"/>
        </dgm:presLayoutVars>
      </dgm:prSet>
      <dgm:spPr/>
    </dgm:pt>
    <dgm:pt modelId="{0B7380F1-D76C-451E-979F-59A1F285A92A}" type="pres">
      <dgm:prSet presAssocID="{C3462965-0491-43D6-81F8-FBD2708076E0}" presName="negSpace" presStyleCnt="0"/>
      <dgm:spPr/>
    </dgm:pt>
    <dgm:pt modelId="{F581EDDE-609A-4F8D-A61C-B85408A77ADF}" type="pres">
      <dgm:prSet presAssocID="{C3462965-0491-43D6-81F8-FBD2708076E0}" presName="circle" presStyleLbl="node1" presStyleIdx="0" presStyleCnt="2"/>
      <dgm:spPr/>
    </dgm:pt>
    <dgm:pt modelId="{EE514345-C5B3-48AB-BF8B-EF2A60766E2A}" type="pres">
      <dgm:prSet presAssocID="{E92E8A53-A77A-4F2D-BA73-E05C50E9EE82}" presName="transSpace" presStyleCnt="0"/>
      <dgm:spPr/>
    </dgm:pt>
    <dgm:pt modelId="{D6D9C0BD-9B0E-4408-92AF-09B9568AAC44}" type="pres">
      <dgm:prSet presAssocID="{4462C884-5914-4C5C-8E1A-81B0F2853DD0}" presName="posSpace" presStyleCnt="0"/>
      <dgm:spPr/>
    </dgm:pt>
    <dgm:pt modelId="{E318EA4C-EBC4-4448-AECA-D01347875962}" type="pres">
      <dgm:prSet presAssocID="{4462C884-5914-4C5C-8E1A-81B0F2853DD0}" presName="vertFlow" presStyleCnt="0"/>
      <dgm:spPr/>
    </dgm:pt>
    <dgm:pt modelId="{6E037A42-C14F-4F50-B45F-06C459569D2E}" type="pres">
      <dgm:prSet presAssocID="{4462C884-5914-4C5C-8E1A-81B0F2853DD0}" presName="topSpace" presStyleCnt="0"/>
      <dgm:spPr/>
    </dgm:pt>
    <dgm:pt modelId="{EA397D33-46D4-4A5A-A2C7-918868C4A404}" type="pres">
      <dgm:prSet presAssocID="{4462C884-5914-4C5C-8E1A-81B0F2853DD0}" presName="firstComp" presStyleCnt="0"/>
      <dgm:spPr/>
    </dgm:pt>
    <dgm:pt modelId="{9E97DCE4-0735-40D4-9ACE-D61420210A4C}" type="pres">
      <dgm:prSet presAssocID="{4462C884-5914-4C5C-8E1A-81B0F2853DD0}" presName="firstChild" presStyleLbl="bgAccFollowNode1" presStyleIdx="2" presStyleCnt="4"/>
      <dgm:spPr/>
    </dgm:pt>
    <dgm:pt modelId="{26497874-71A7-4806-A293-DA2EB1546576}" type="pres">
      <dgm:prSet presAssocID="{4462C884-5914-4C5C-8E1A-81B0F2853DD0}" presName="firstChildTx" presStyleLbl="bgAccFollowNode1" presStyleIdx="2" presStyleCnt="4">
        <dgm:presLayoutVars>
          <dgm:bulletEnabled val="1"/>
        </dgm:presLayoutVars>
      </dgm:prSet>
      <dgm:spPr/>
    </dgm:pt>
    <dgm:pt modelId="{DF28A758-2674-4FCF-B630-8621707163B6}" type="pres">
      <dgm:prSet presAssocID="{FADB95FD-973D-43A4-A39E-411F4C69BFD9}" presName="comp" presStyleCnt="0"/>
      <dgm:spPr/>
    </dgm:pt>
    <dgm:pt modelId="{40FB7A9A-2280-4892-A01A-407B19FC5FE3}" type="pres">
      <dgm:prSet presAssocID="{FADB95FD-973D-43A4-A39E-411F4C69BFD9}" presName="child" presStyleLbl="bgAccFollowNode1" presStyleIdx="3" presStyleCnt="4"/>
      <dgm:spPr/>
    </dgm:pt>
    <dgm:pt modelId="{3A5AA064-F871-4A97-87E6-B7CED853B1E9}" type="pres">
      <dgm:prSet presAssocID="{FADB95FD-973D-43A4-A39E-411F4C69BFD9}" presName="childTx" presStyleLbl="bgAccFollowNode1" presStyleIdx="3" presStyleCnt="4">
        <dgm:presLayoutVars>
          <dgm:bulletEnabled val="1"/>
        </dgm:presLayoutVars>
      </dgm:prSet>
      <dgm:spPr/>
    </dgm:pt>
    <dgm:pt modelId="{80E9FC69-C4CE-434A-9B55-FA55321C0D18}" type="pres">
      <dgm:prSet presAssocID="{4462C884-5914-4C5C-8E1A-81B0F2853DD0}" presName="negSpace" presStyleCnt="0"/>
      <dgm:spPr/>
    </dgm:pt>
    <dgm:pt modelId="{B745B45A-9757-45EE-9402-D57987E28CA9}" type="pres">
      <dgm:prSet presAssocID="{4462C884-5914-4C5C-8E1A-81B0F2853DD0}" presName="circle" presStyleLbl="node1" presStyleIdx="1" presStyleCnt="2"/>
      <dgm:spPr/>
    </dgm:pt>
  </dgm:ptLst>
  <dgm:cxnLst>
    <dgm:cxn modelId="{E99A0806-CB73-4033-BFEF-0A230A0002EC}" srcId="{4462C884-5914-4C5C-8E1A-81B0F2853DD0}" destId="{5B067034-FE3D-440E-BEB2-A78ABB2EB90C}" srcOrd="0" destOrd="0" parTransId="{D8AE7457-1A9E-4FBA-B96F-B6B0F8F48110}" sibTransId="{4B30B221-5633-4411-A897-B3246D7D59DA}"/>
    <dgm:cxn modelId="{0104DD06-FC72-4882-A605-FCA666DC4BFF}" type="presOf" srcId="{5B067034-FE3D-440E-BEB2-A78ABB2EB90C}" destId="{9E97DCE4-0735-40D4-9ACE-D61420210A4C}" srcOrd="0" destOrd="0" presId="urn:microsoft.com/office/officeart/2005/8/layout/hList9"/>
    <dgm:cxn modelId="{2FF7690F-285A-4954-9489-C27034F4C695}" srcId="{C3462965-0491-43D6-81F8-FBD2708076E0}" destId="{333D94CC-8445-40A0-B105-E7078EE92565}" srcOrd="0" destOrd="0" parTransId="{191C3387-3C49-4549-B48C-251F60FBD8E0}" sibTransId="{D1935D89-6398-4B06-8AFE-9F253B79D9C5}"/>
    <dgm:cxn modelId="{A5BEF92E-18FD-43EC-ABF8-3B9371A2E8EC}" type="presOf" srcId="{C3462965-0491-43D6-81F8-FBD2708076E0}" destId="{F581EDDE-609A-4F8D-A61C-B85408A77ADF}" srcOrd="0" destOrd="0" presId="urn:microsoft.com/office/officeart/2005/8/layout/hList9"/>
    <dgm:cxn modelId="{94E46432-F7F8-451F-9193-07DBD571D832}" type="presOf" srcId="{FADB95FD-973D-43A4-A39E-411F4C69BFD9}" destId="{40FB7A9A-2280-4892-A01A-407B19FC5FE3}" srcOrd="0" destOrd="0" presId="urn:microsoft.com/office/officeart/2005/8/layout/hList9"/>
    <dgm:cxn modelId="{9610E56B-380D-408D-B012-6C7736133243}" srcId="{7094FD13-47C9-4211-84B1-E66ECF8CA83A}" destId="{4462C884-5914-4C5C-8E1A-81B0F2853DD0}" srcOrd="1" destOrd="0" parTransId="{49757C8F-E3AD-48AF-AE33-361549D760A7}" sibTransId="{9973B09E-331F-4C8F-8BD4-3711014884D0}"/>
    <dgm:cxn modelId="{F8E6597C-4D76-44EE-9950-F2B684C13509}" type="presOf" srcId="{4462C884-5914-4C5C-8E1A-81B0F2853DD0}" destId="{B745B45A-9757-45EE-9402-D57987E28CA9}" srcOrd="0" destOrd="0" presId="urn:microsoft.com/office/officeart/2005/8/layout/hList9"/>
    <dgm:cxn modelId="{81CB847F-9DE9-4A42-B659-AACD4E10ABBC}" srcId="{C3462965-0491-43D6-81F8-FBD2708076E0}" destId="{492AF619-1388-4A18-BF8A-05507A621D9F}" srcOrd="1" destOrd="0" parTransId="{D989775C-E799-4C6B-BB13-DC167847ECEE}" sibTransId="{190439A0-D0ED-449B-BD86-B032E6F7B7B7}"/>
    <dgm:cxn modelId="{8ABAAC8D-07FF-4F21-A8F0-EC348FC5AAEA}" type="presOf" srcId="{7094FD13-47C9-4211-84B1-E66ECF8CA83A}" destId="{80E1F824-8F14-4355-885F-B29E12CF4ECE}" srcOrd="0" destOrd="0" presId="urn:microsoft.com/office/officeart/2005/8/layout/hList9"/>
    <dgm:cxn modelId="{5E0EA7A2-72AF-485E-BE42-BD44E3308C7B}" srcId="{4462C884-5914-4C5C-8E1A-81B0F2853DD0}" destId="{FADB95FD-973D-43A4-A39E-411F4C69BFD9}" srcOrd="1" destOrd="0" parTransId="{12459F33-BDF4-4FA2-806D-1B0F9DAF35F8}" sibTransId="{3AF8D842-B585-4298-AACA-030BEA896EDF}"/>
    <dgm:cxn modelId="{05B0B8A5-2D68-485B-A31A-A5A4D9598473}" srcId="{7094FD13-47C9-4211-84B1-E66ECF8CA83A}" destId="{C3462965-0491-43D6-81F8-FBD2708076E0}" srcOrd="0" destOrd="0" parTransId="{C2DE4FF6-CFDE-4FAA-8268-6701E8AD094A}" sibTransId="{E92E8A53-A77A-4F2D-BA73-E05C50E9EE82}"/>
    <dgm:cxn modelId="{95F775B7-C4B4-4355-BD04-836851BA55D5}" type="presOf" srcId="{FADB95FD-973D-43A4-A39E-411F4C69BFD9}" destId="{3A5AA064-F871-4A97-87E6-B7CED853B1E9}" srcOrd="1" destOrd="0" presId="urn:microsoft.com/office/officeart/2005/8/layout/hList9"/>
    <dgm:cxn modelId="{B2AC2AD1-C0E4-418A-A2C6-531349F0C357}" type="presOf" srcId="{5B067034-FE3D-440E-BEB2-A78ABB2EB90C}" destId="{26497874-71A7-4806-A293-DA2EB1546576}" srcOrd="1" destOrd="0" presId="urn:microsoft.com/office/officeart/2005/8/layout/hList9"/>
    <dgm:cxn modelId="{00FC7BD2-EEBA-47FE-8F67-70D52094723C}" type="presOf" srcId="{492AF619-1388-4A18-BF8A-05507A621D9F}" destId="{637E7DD2-B132-499A-8222-D62B4B438222}" srcOrd="0" destOrd="0" presId="urn:microsoft.com/office/officeart/2005/8/layout/hList9"/>
    <dgm:cxn modelId="{889BE6D2-7B00-4DC9-8947-ACF44929F9DA}" type="presOf" srcId="{492AF619-1388-4A18-BF8A-05507A621D9F}" destId="{A0153FF6-3EAF-4CB3-8F3C-D62F7879545D}" srcOrd="1" destOrd="0" presId="urn:microsoft.com/office/officeart/2005/8/layout/hList9"/>
    <dgm:cxn modelId="{E11E32DB-654C-4C20-8532-50D87E678084}" type="presOf" srcId="{333D94CC-8445-40A0-B105-E7078EE92565}" destId="{BEE9EAE4-B24E-40A7-BEE5-B70E5C64FDE8}" srcOrd="0" destOrd="0" presId="urn:microsoft.com/office/officeart/2005/8/layout/hList9"/>
    <dgm:cxn modelId="{B15E86F7-A7A5-4A08-810D-D1B76EF88672}" type="presOf" srcId="{333D94CC-8445-40A0-B105-E7078EE92565}" destId="{6314EA2D-6401-4ED6-93D2-B7344C3B1F70}" srcOrd="1" destOrd="0" presId="urn:microsoft.com/office/officeart/2005/8/layout/hList9"/>
    <dgm:cxn modelId="{72ACA4BE-3011-4B49-BD7F-E87F843A4787}" type="presParOf" srcId="{80E1F824-8F14-4355-885F-B29E12CF4ECE}" destId="{9F99B53F-893B-46D6-B931-7A4C92FC29EC}" srcOrd="0" destOrd="0" presId="urn:microsoft.com/office/officeart/2005/8/layout/hList9"/>
    <dgm:cxn modelId="{A879D737-1F65-44EA-B790-67E2EF194FF1}" type="presParOf" srcId="{80E1F824-8F14-4355-885F-B29E12CF4ECE}" destId="{467AC4D2-D7B4-40EB-B6AF-4B5C826B0C22}" srcOrd="1" destOrd="0" presId="urn:microsoft.com/office/officeart/2005/8/layout/hList9"/>
    <dgm:cxn modelId="{2A0887F5-21C1-4C63-BEDF-565EFE88F5C4}" type="presParOf" srcId="{467AC4D2-D7B4-40EB-B6AF-4B5C826B0C22}" destId="{668F53DF-E7FF-45A3-9584-B72499C39F62}" srcOrd="0" destOrd="0" presId="urn:microsoft.com/office/officeart/2005/8/layout/hList9"/>
    <dgm:cxn modelId="{01D193D0-30A0-41E1-835B-54DABF0B82FE}" type="presParOf" srcId="{467AC4D2-D7B4-40EB-B6AF-4B5C826B0C22}" destId="{D5548FA9-916C-49DE-81C4-49C8B76EDC92}" srcOrd="1" destOrd="0" presId="urn:microsoft.com/office/officeart/2005/8/layout/hList9"/>
    <dgm:cxn modelId="{7852F1F9-799E-4953-A16A-2A51B9B7A843}" type="presParOf" srcId="{D5548FA9-916C-49DE-81C4-49C8B76EDC92}" destId="{BEE9EAE4-B24E-40A7-BEE5-B70E5C64FDE8}" srcOrd="0" destOrd="0" presId="urn:microsoft.com/office/officeart/2005/8/layout/hList9"/>
    <dgm:cxn modelId="{136A6A12-29D6-4E90-975F-6BDB4316DC47}" type="presParOf" srcId="{D5548FA9-916C-49DE-81C4-49C8B76EDC92}" destId="{6314EA2D-6401-4ED6-93D2-B7344C3B1F70}" srcOrd="1" destOrd="0" presId="urn:microsoft.com/office/officeart/2005/8/layout/hList9"/>
    <dgm:cxn modelId="{43A80411-F713-4735-83FF-5B557E76CDCF}" type="presParOf" srcId="{467AC4D2-D7B4-40EB-B6AF-4B5C826B0C22}" destId="{54BA3E0F-AA74-47DC-9FFC-7EB3380B0076}" srcOrd="2" destOrd="0" presId="urn:microsoft.com/office/officeart/2005/8/layout/hList9"/>
    <dgm:cxn modelId="{D0DEAE67-D888-44E2-A898-AC85C33BF9CE}" type="presParOf" srcId="{54BA3E0F-AA74-47DC-9FFC-7EB3380B0076}" destId="{637E7DD2-B132-499A-8222-D62B4B438222}" srcOrd="0" destOrd="0" presId="urn:microsoft.com/office/officeart/2005/8/layout/hList9"/>
    <dgm:cxn modelId="{80211BC4-C633-4F18-99BB-8F093AC4403F}" type="presParOf" srcId="{54BA3E0F-AA74-47DC-9FFC-7EB3380B0076}" destId="{A0153FF6-3EAF-4CB3-8F3C-D62F7879545D}" srcOrd="1" destOrd="0" presId="urn:microsoft.com/office/officeart/2005/8/layout/hList9"/>
    <dgm:cxn modelId="{149B0A7B-0C8F-4307-AEF1-205BC822AB2F}" type="presParOf" srcId="{80E1F824-8F14-4355-885F-B29E12CF4ECE}" destId="{0B7380F1-D76C-451E-979F-59A1F285A92A}" srcOrd="2" destOrd="0" presId="urn:microsoft.com/office/officeart/2005/8/layout/hList9"/>
    <dgm:cxn modelId="{40D98BC0-B637-44AD-86F8-48FF1DA3878B}" type="presParOf" srcId="{80E1F824-8F14-4355-885F-B29E12CF4ECE}" destId="{F581EDDE-609A-4F8D-A61C-B85408A77ADF}" srcOrd="3" destOrd="0" presId="urn:microsoft.com/office/officeart/2005/8/layout/hList9"/>
    <dgm:cxn modelId="{0829D8AD-122A-4611-8305-39BD1694A525}" type="presParOf" srcId="{80E1F824-8F14-4355-885F-B29E12CF4ECE}" destId="{EE514345-C5B3-48AB-BF8B-EF2A60766E2A}" srcOrd="4" destOrd="0" presId="urn:microsoft.com/office/officeart/2005/8/layout/hList9"/>
    <dgm:cxn modelId="{93A705DA-F15F-451B-9A68-0261FE5335AA}" type="presParOf" srcId="{80E1F824-8F14-4355-885F-B29E12CF4ECE}" destId="{D6D9C0BD-9B0E-4408-92AF-09B9568AAC44}" srcOrd="5" destOrd="0" presId="urn:microsoft.com/office/officeart/2005/8/layout/hList9"/>
    <dgm:cxn modelId="{3C097BC4-1033-4F72-A193-88314C8020E9}" type="presParOf" srcId="{80E1F824-8F14-4355-885F-B29E12CF4ECE}" destId="{E318EA4C-EBC4-4448-AECA-D01347875962}" srcOrd="6" destOrd="0" presId="urn:microsoft.com/office/officeart/2005/8/layout/hList9"/>
    <dgm:cxn modelId="{00EED5E3-67F1-4547-8FAF-5A4131E1CFBC}" type="presParOf" srcId="{E318EA4C-EBC4-4448-AECA-D01347875962}" destId="{6E037A42-C14F-4F50-B45F-06C459569D2E}" srcOrd="0" destOrd="0" presId="urn:microsoft.com/office/officeart/2005/8/layout/hList9"/>
    <dgm:cxn modelId="{45D95BB8-44D9-456C-95F1-9FA8C7DEFF66}" type="presParOf" srcId="{E318EA4C-EBC4-4448-AECA-D01347875962}" destId="{EA397D33-46D4-4A5A-A2C7-918868C4A404}" srcOrd="1" destOrd="0" presId="urn:microsoft.com/office/officeart/2005/8/layout/hList9"/>
    <dgm:cxn modelId="{A202376A-A60A-4917-A634-309A04E70029}" type="presParOf" srcId="{EA397D33-46D4-4A5A-A2C7-918868C4A404}" destId="{9E97DCE4-0735-40D4-9ACE-D61420210A4C}" srcOrd="0" destOrd="0" presId="urn:microsoft.com/office/officeart/2005/8/layout/hList9"/>
    <dgm:cxn modelId="{948F1F15-D83B-4AA8-93B3-A456AF251705}" type="presParOf" srcId="{EA397D33-46D4-4A5A-A2C7-918868C4A404}" destId="{26497874-71A7-4806-A293-DA2EB1546576}" srcOrd="1" destOrd="0" presId="urn:microsoft.com/office/officeart/2005/8/layout/hList9"/>
    <dgm:cxn modelId="{1FEE2C79-E6D3-4252-8E90-1A8439E1FF78}" type="presParOf" srcId="{E318EA4C-EBC4-4448-AECA-D01347875962}" destId="{DF28A758-2674-4FCF-B630-8621707163B6}" srcOrd="2" destOrd="0" presId="urn:microsoft.com/office/officeart/2005/8/layout/hList9"/>
    <dgm:cxn modelId="{5161E8C0-5F4F-44A9-B9D7-57D04905AB15}" type="presParOf" srcId="{DF28A758-2674-4FCF-B630-8621707163B6}" destId="{40FB7A9A-2280-4892-A01A-407B19FC5FE3}" srcOrd="0" destOrd="0" presId="urn:microsoft.com/office/officeart/2005/8/layout/hList9"/>
    <dgm:cxn modelId="{6A801ADE-3C65-4F2C-A4C5-2B6B2A03D5E6}" type="presParOf" srcId="{DF28A758-2674-4FCF-B630-8621707163B6}" destId="{3A5AA064-F871-4A97-87E6-B7CED853B1E9}" srcOrd="1" destOrd="0" presId="urn:microsoft.com/office/officeart/2005/8/layout/hList9"/>
    <dgm:cxn modelId="{031F1F82-F3D2-4AD9-B9BD-467F18FA5BD4}" type="presParOf" srcId="{80E1F824-8F14-4355-885F-B29E12CF4ECE}" destId="{80E9FC69-C4CE-434A-9B55-FA55321C0D18}" srcOrd="7" destOrd="0" presId="urn:microsoft.com/office/officeart/2005/8/layout/hList9"/>
    <dgm:cxn modelId="{EA3B60C5-10D7-4110-99A0-AC0A0393199F}" type="presParOf" srcId="{80E1F824-8F14-4355-885F-B29E12CF4ECE}" destId="{B745B45A-9757-45EE-9402-D57987E28CA9}" srcOrd="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3D1DB-A847-42B7-98B7-3C9DF6B3612A}">
      <dsp:nvSpPr>
        <dsp:cNvPr id="0" name=""/>
        <dsp:cNvSpPr/>
      </dsp:nvSpPr>
      <dsp:spPr>
        <a:xfrm>
          <a:off x="0" y="0"/>
          <a:ext cx="2582688" cy="1842485"/>
        </a:xfrm>
        <a:prstGeom prst="roundRect">
          <a:avLst>
            <a:gd name="adj" fmla="val 5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b="1" kern="1200" dirty="0"/>
            <a:t>PROF</a:t>
          </a:r>
          <a:r>
            <a:rPr lang="fr-FR" sz="1400" kern="1200" dirty="0"/>
            <a:t>    </a:t>
          </a:r>
        </a:p>
      </dsp:txBody>
      <dsp:txXfrm rot="16200000">
        <a:off x="-497149" y="497149"/>
        <a:ext cx="1510837" cy="516537"/>
      </dsp:txXfrm>
    </dsp:sp>
    <dsp:sp modelId="{DE0FE4E8-F1B2-4737-84F7-CA7D293E2D14}">
      <dsp:nvSpPr>
        <dsp:cNvPr id="0" name=""/>
        <dsp:cNvSpPr/>
      </dsp:nvSpPr>
      <dsp:spPr>
        <a:xfrm>
          <a:off x="516537" y="0"/>
          <a:ext cx="1924103" cy="1842485"/>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l" defTabSz="1022350">
            <a:lnSpc>
              <a:spcPct val="90000"/>
            </a:lnSpc>
            <a:spcBef>
              <a:spcPct val="0"/>
            </a:spcBef>
            <a:spcAft>
              <a:spcPct val="35000"/>
            </a:spcAft>
            <a:buNone/>
          </a:pPr>
          <a:r>
            <a:rPr lang="fr-FR" sz="2300" kern="1200" dirty="0"/>
            <a:t>  </a:t>
          </a:r>
        </a:p>
        <a:p>
          <a:pPr marL="0" lvl="0" indent="0" algn="ctr" defTabSz="889000">
            <a:lnSpc>
              <a:spcPct val="90000"/>
            </a:lnSpc>
            <a:spcBef>
              <a:spcPct val="0"/>
            </a:spcBef>
            <a:spcAft>
              <a:spcPct val="35000"/>
            </a:spcAft>
            <a:buNone/>
          </a:pPr>
          <a:r>
            <a:rPr lang="fr-FR" sz="2000" b="1" kern="1200" dirty="0"/>
            <a:t>Compétences</a:t>
          </a:r>
        </a:p>
        <a:p>
          <a:pPr marL="0" lvl="0" indent="0" algn="ctr" defTabSz="889000">
            <a:lnSpc>
              <a:spcPct val="90000"/>
            </a:lnSpc>
            <a:spcBef>
              <a:spcPct val="0"/>
            </a:spcBef>
            <a:spcAft>
              <a:spcPct val="35000"/>
            </a:spcAft>
            <a:buNone/>
          </a:pPr>
          <a:r>
            <a:rPr lang="fr-FR" sz="2000" b="1" kern="1200" dirty="0"/>
            <a:t>Objectifs</a:t>
          </a:r>
        </a:p>
      </dsp:txBody>
      <dsp:txXfrm>
        <a:off x="516537" y="0"/>
        <a:ext cx="1924103" cy="1842485"/>
      </dsp:txXfrm>
    </dsp:sp>
    <dsp:sp modelId="{F4BD68BE-1EC0-4B11-8E58-A1896331783F}">
      <dsp:nvSpPr>
        <dsp:cNvPr id="0" name=""/>
        <dsp:cNvSpPr/>
      </dsp:nvSpPr>
      <dsp:spPr>
        <a:xfrm>
          <a:off x="2673109" y="0"/>
          <a:ext cx="2496297" cy="1842485"/>
        </a:xfrm>
        <a:prstGeom prst="roundRect">
          <a:avLst>
            <a:gd name="adj" fmla="val 5000"/>
          </a:avLst>
        </a:prstGeom>
        <a:gradFill rotWithShape="0">
          <a:gsLst>
            <a:gs pos="0">
              <a:schemeClr val="accent5">
                <a:shade val="80000"/>
                <a:hueOff val="59891"/>
                <a:satOff val="-10762"/>
                <a:lumOff val="10798"/>
                <a:alphaOff val="0"/>
                <a:satMod val="103000"/>
                <a:lumMod val="102000"/>
                <a:tint val="94000"/>
              </a:schemeClr>
            </a:gs>
            <a:gs pos="50000">
              <a:schemeClr val="accent5">
                <a:shade val="80000"/>
                <a:hueOff val="59891"/>
                <a:satOff val="-10762"/>
                <a:lumOff val="10798"/>
                <a:alphaOff val="0"/>
                <a:satMod val="110000"/>
                <a:lumMod val="100000"/>
                <a:shade val="100000"/>
              </a:schemeClr>
            </a:gs>
            <a:gs pos="100000">
              <a:schemeClr val="accent5">
                <a:shade val="80000"/>
                <a:hueOff val="59891"/>
                <a:satOff val="-10762"/>
                <a:lumOff val="1079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r>
            <a:rPr lang="fr-FR" sz="1400" kern="1200" dirty="0"/>
            <a:t>   </a:t>
          </a:r>
        </a:p>
      </dsp:txBody>
      <dsp:txXfrm rot="16200000">
        <a:off x="2167320" y="505789"/>
        <a:ext cx="1510837" cy="499259"/>
      </dsp:txXfrm>
    </dsp:sp>
    <dsp:sp modelId="{58955572-DAAF-4EEB-B576-575C41171356}">
      <dsp:nvSpPr>
        <dsp:cNvPr id="0" name=""/>
        <dsp:cNvSpPr/>
      </dsp:nvSpPr>
      <dsp:spPr>
        <a:xfrm rot="5400000">
          <a:off x="2550662" y="1385499"/>
          <a:ext cx="270720" cy="387403"/>
        </a:xfrm>
        <a:prstGeom prst="flowChartExtra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09146C0-D85A-482F-9B7A-F941FBB0E8A0}">
      <dsp:nvSpPr>
        <dsp:cNvPr id="0" name=""/>
        <dsp:cNvSpPr/>
      </dsp:nvSpPr>
      <dsp:spPr>
        <a:xfrm>
          <a:off x="3178632" y="0"/>
          <a:ext cx="1859741" cy="1842485"/>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ctr" defTabSz="889000">
            <a:lnSpc>
              <a:spcPct val="90000"/>
            </a:lnSpc>
            <a:spcBef>
              <a:spcPct val="0"/>
            </a:spcBef>
            <a:spcAft>
              <a:spcPct val="35000"/>
            </a:spcAft>
            <a:buNone/>
          </a:pPr>
          <a:endParaRPr lang="fr-FR" sz="2000" kern="1200" dirty="0"/>
        </a:p>
        <a:p>
          <a:pPr marL="0" lvl="0" indent="0" algn="ctr" defTabSz="889000">
            <a:lnSpc>
              <a:spcPct val="90000"/>
            </a:lnSpc>
            <a:spcBef>
              <a:spcPct val="0"/>
            </a:spcBef>
            <a:spcAft>
              <a:spcPct val="35000"/>
            </a:spcAft>
            <a:buNone/>
          </a:pPr>
          <a:r>
            <a:rPr lang="fr-FR" sz="2000" b="1" kern="1200" dirty="0"/>
            <a:t>Attendus</a:t>
          </a:r>
        </a:p>
        <a:p>
          <a:pPr marL="0" lvl="0" indent="0" algn="l" defTabSz="889000">
            <a:lnSpc>
              <a:spcPct val="90000"/>
            </a:lnSpc>
            <a:spcBef>
              <a:spcPct val="0"/>
            </a:spcBef>
            <a:spcAft>
              <a:spcPct val="35000"/>
            </a:spcAft>
            <a:buNone/>
          </a:pPr>
          <a:r>
            <a:rPr lang="fr-FR" sz="2000" b="1" kern="1200" dirty="0"/>
            <a:t>d’apprentissage</a:t>
          </a:r>
          <a:endParaRPr lang="fr-FR" sz="2000" b="1" i="1" kern="1200" dirty="0"/>
        </a:p>
      </dsp:txBody>
      <dsp:txXfrm>
        <a:off x="3178632" y="0"/>
        <a:ext cx="1859741" cy="1842485"/>
      </dsp:txXfrm>
    </dsp:sp>
    <dsp:sp modelId="{EB387689-8EF9-4C2D-8BBD-1AE863103B37}">
      <dsp:nvSpPr>
        <dsp:cNvPr id="0" name=""/>
        <dsp:cNvSpPr/>
      </dsp:nvSpPr>
      <dsp:spPr>
        <a:xfrm>
          <a:off x="5259801" y="0"/>
          <a:ext cx="2582688" cy="1842485"/>
        </a:xfrm>
        <a:prstGeom prst="roundRect">
          <a:avLst>
            <a:gd name="adj" fmla="val 5000"/>
          </a:avLst>
        </a:prstGeom>
        <a:gradFill rotWithShape="0">
          <a:gsLst>
            <a:gs pos="0">
              <a:schemeClr val="accent5">
                <a:shade val="80000"/>
                <a:hueOff val="119783"/>
                <a:satOff val="-21524"/>
                <a:lumOff val="21596"/>
                <a:alphaOff val="0"/>
                <a:satMod val="103000"/>
                <a:lumMod val="102000"/>
                <a:tint val="94000"/>
              </a:schemeClr>
            </a:gs>
            <a:gs pos="50000">
              <a:schemeClr val="accent5">
                <a:shade val="80000"/>
                <a:hueOff val="119783"/>
                <a:satOff val="-21524"/>
                <a:lumOff val="21596"/>
                <a:alphaOff val="0"/>
                <a:satMod val="110000"/>
                <a:lumMod val="100000"/>
                <a:shade val="100000"/>
              </a:schemeClr>
            </a:gs>
            <a:gs pos="100000">
              <a:schemeClr val="accent5">
                <a:shade val="80000"/>
                <a:hueOff val="119783"/>
                <a:satOff val="-21524"/>
                <a:lumOff val="2159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kern="1200" dirty="0"/>
            <a:t>  </a:t>
          </a:r>
        </a:p>
      </dsp:txBody>
      <dsp:txXfrm rot="16200000">
        <a:off x="4762651" y="497149"/>
        <a:ext cx="1510837" cy="516537"/>
      </dsp:txXfrm>
    </dsp:sp>
    <dsp:sp modelId="{CF4B453B-17F7-4ABF-9D11-8EE7827A23D7}">
      <dsp:nvSpPr>
        <dsp:cNvPr id="0" name=""/>
        <dsp:cNvSpPr/>
      </dsp:nvSpPr>
      <dsp:spPr>
        <a:xfrm rot="5400000">
          <a:off x="5137354" y="1385499"/>
          <a:ext cx="270720" cy="387403"/>
        </a:xfrm>
        <a:prstGeom prst="flowChartExtract">
          <a:avLst/>
        </a:prstGeom>
        <a:solidFill>
          <a:schemeClr val="lt1">
            <a:hueOff val="0"/>
            <a:satOff val="0"/>
            <a:lumOff val="0"/>
            <a:alphaOff val="0"/>
          </a:schemeClr>
        </a:solidFill>
        <a:ln w="12700" cap="flat" cmpd="sng" algn="ctr">
          <a:solidFill>
            <a:schemeClr val="accent5">
              <a:shade val="80000"/>
              <a:hueOff val="89837"/>
              <a:satOff val="-16143"/>
              <a:lumOff val="16197"/>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41B2F30-89DA-4B32-B89F-E077C468A12D}">
      <dsp:nvSpPr>
        <dsp:cNvPr id="0" name=""/>
        <dsp:cNvSpPr/>
      </dsp:nvSpPr>
      <dsp:spPr>
        <a:xfrm>
          <a:off x="5776339" y="0"/>
          <a:ext cx="1924103" cy="1842485"/>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endParaRPr lang="fr-FR" sz="2300" kern="1200" dirty="0"/>
        </a:p>
        <a:p>
          <a:pPr marL="0" lvl="0" indent="0" algn="ctr" defTabSz="1022350">
            <a:lnSpc>
              <a:spcPct val="90000"/>
            </a:lnSpc>
            <a:spcBef>
              <a:spcPct val="0"/>
            </a:spcBef>
            <a:spcAft>
              <a:spcPct val="35000"/>
            </a:spcAft>
            <a:buNone/>
          </a:pPr>
          <a:r>
            <a:rPr lang="fr-FR" sz="2000" b="1" kern="1200" dirty="0"/>
            <a:t>Activités d’enseignement</a:t>
          </a:r>
        </a:p>
      </dsp:txBody>
      <dsp:txXfrm>
        <a:off x="5776339" y="0"/>
        <a:ext cx="1924103" cy="1842485"/>
      </dsp:txXfrm>
    </dsp:sp>
    <dsp:sp modelId="{A6497307-7CB5-4284-AF33-AF992CD6B443}">
      <dsp:nvSpPr>
        <dsp:cNvPr id="0" name=""/>
        <dsp:cNvSpPr/>
      </dsp:nvSpPr>
      <dsp:spPr>
        <a:xfrm>
          <a:off x="7932884" y="0"/>
          <a:ext cx="2582688" cy="1842485"/>
        </a:xfrm>
        <a:prstGeom prst="roundRect">
          <a:avLst>
            <a:gd name="adj" fmla="val 5000"/>
          </a:avLst>
        </a:prstGeom>
        <a:gradFill rotWithShape="0">
          <a:gsLst>
            <a:gs pos="0">
              <a:schemeClr val="accent5">
                <a:shade val="80000"/>
                <a:hueOff val="179674"/>
                <a:satOff val="-32286"/>
                <a:lumOff val="32394"/>
                <a:alphaOff val="0"/>
                <a:satMod val="103000"/>
                <a:lumMod val="102000"/>
                <a:tint val="94000"/>
              </a:schemeClr>
            </a:gs>
            <a:gs pos="50000">
              <a:schemeClr val="accent5">
                <a:shade val="80000"/>
                <a:hueOff val="179674"/>
                <a:satOff val="-32286"/>
                <a:lumOff val="32394"/>
                <a:alphaOff val="0"/>
                <a:satMod val="110000"/>
                <a:lumMod val="100000"/>
                <a:shade val="100000"/>
              </a:schemeClr>
            </a:gs>
            <a:gs pos="100000">
              <a:schemeClr val="accent5">
                <a:shade val="80000"/>
                <a:hueOff val="179674"/>
                <a:satOff val="-32286"/>
                <a:lumOff val="323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48006" rIns="62230" bIns="0" numCol="1" spcCol="1270" anchor="t" anchorCtr="0">
          <a:noAutofit/>
        </a:bodyPr>
        <a:lstStyle/>
        <a:p>
          <a:pPr marL="0" lvl="0" indent="0" algn="r" defTabSz="622300">
            <a:lnSpc>
              <a:spcPct val="90000"/>
            </a:lnSpc>
            <a:spcBef>
              <a:spcPct val="0"/>
            </a:spcBef>
            <a:spcAft>
              <a:spcPct val="35000"/>
            </a:spcAft>
            <a:buNone/>
          </a:pPr>
          <a:endParaRPr lang="fr-FR" sz="1400" kern="1200" dirty="0"/>
        </a:p>
        <a:p>
          <a:pPr marL="0" lvl="0" indent="0" algn="r" defTabSz="622300">
            <a:lnSpc>
              <a:spcPct val="90000"/>
            </a:lnSpc>
            <a:spcBef>
              <a:spcPct val="0"/>
            </a:spcBef>
            <a:spcAft>
              <a:spcPct val="35000"/>
            </a:spcAft>
            <a:buNone/>
          </a:pPr>
          <a:endParaRPr lang="fr-FR" sz="1400" kern="1200" dirty="0"/>
        </a:p>
      </dsp:txBody>
      <dsp:txXfrm rot="16200000">
        <a:off x="7435734" y="497149"/>
        <a:ext cx="1510837" cy="516537"/>
      </dsp:txXfrm>
    </dsp:sp>
    <dsp:sp modelId="{C9E05C7B-6C5B-49AC-9F9E-1BD01D760718}">
      <dsp:nvSpPr>
        <dsp:cNvPr id="0" name=""/>
        <dsp:cNvSpPr/>
      </dsp:nvSpPr>
      <dsp:spPr>
        <a:xfrm rot="5400000">
          <a:off x="7810437" y="1385499"/>
          <a:ext cx="270720" cy="387403"/>
        </a:xfrm>
        <a:prstGeom prst="flowChartExtract">
          <a:avLst/>
        </a:prstGeom>
        <a:solidFill>
          <a:schemeClr val="lt1">
            <a:hueOff val="0"/>
            <a:satOff val="0"/>
            <a:lumOff val="0"/>
            <a:alphaOff val="0"/>
          </a:schemeClr>
        </a:solidFill>
        <a:ln w="12700" cap="flat" cmpd="sng" algn="ctr">
          <a:solidFill>
            <a:schemeClr val="accent5">
              <a:shade val="80000"/>
              <a:hueOff val="179674"/>
              <a:satOff val="-32286"/>
              <a:lumOff val="3239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108E86-E92E-47AD-BF82-9FB4B8A6228F}">
      <dsp:nvSpPr>
        <dsp:cNvPr id="0" name=""/>
        <dsp:cNvSpPr/>
      </dsp:nvSpPr>
      <dsp:spPr>
        <a:xfrm>
          <a:off x="8449422" y="0"/>
          <a:ext cx="1924103" cy="1842485"/>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ctr" defTabSz="889000">
            <a:lnSpc>
              <a:spcPct val="90000"/>
            </a:lnSpc>
            <a:spcBef>
              <a:spcPct val="0"/>
            </a:spcBef>
            <a:spcAft>
              <a:spcPct val="35000"/>
            </a:spcAft>
            <a:buNone/>
          </a:pPr>
          <a:endParaRPr lang="fr-FR" sz="2000" b="1" kern="1200" dirty="0"/>
        </a:p>
        <a:p>
          <a:pPr marL="0" lvl="0" indent="0" algn="ctr" defTabSz="889000">
            <a:lnSpc>
              <a:spcPct val="90000"/>
            </a:lnSpc>
            <a:spcBef>
              <a:spcPct val="0"/>
            </a:spcBef>
            <a:spcAft>
              <a:spcPct val="35000"/>
            </a:spcAft>
            <a:buNone/>
          </a:pPr>
          <a:endParaRPr lang="fr-FR" sz="2000" b="1" kern="1200" dirty="0"/>
        </a:p>
        <a:p>
          <a:pPr marL="0" lvl="0" indent="0" algn="ctr" defTabSz="889000">
            <a:lnSpc>
              <a:spcPct val="90000"/>
            </a:lnSpc>
            <a:spcBef>
              <a:spcPct val="0"/>
            </a:spcBef>
            <a:spcAft>
              <a:spcPct val="35000"/>
            </a:spcAft>
            <a:buNone/>
          </a:pPr>
          <a:r>
            <a:rPr lang="fr-FR" sz="2000" b="1" kern="1200" dirty="0"/>
            <a:t>Evaluation</a:t>
          </a:r>
        </a:p>
      </dsp:txBody>
      <dsp:txXfrm>
        <a:off x="8449422" y="0"/>
        <a:ext cx="1924103" cy="18424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333150-EE2A-46F8-92EB-7B157E14AB9B}">
      <dsp:nvSpPr>
        <dsp:cNvPr id="0" name=""/>
        <dsp:cNvSpPr/>
      </dsp:nvSpPr>
      <dsp:spPr>
        <a:xfrm>
          <a:off x="795" y="0"/>
          <a:ext cx="3424758" cy="1920984"/>
        </a:xfrm>
        <a:prstGeom prst="roundRect">
          <a:avLst>
            <a:gd name="adj" fmla="val 5000"/>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82296" rIns="106680" bIns="0" numCol="1" spcCol="1270" anchor="t" anchorCtr="0">
          <a:noAutofit/>
        </a:bodyPr>
        <a:lstStyle/>
        <a:p>
          <a:pPr marL="0" lvl="0" indent="0" algn="r" defTabSz="1066800">
            <a:lnSpc>
              <a:spcPct val="90000"/>
            </a:lnSpc>
            <a:spcBef>
              <a:spcPct val="0"/>
            </a:spcBef>
            <a:spcAft>
              <a:spcPct val="35000"/>
            </a:spcAft>
            <a:buNone/>
          </a:pPr>
          <a:r>
            <a:rPr lang="fr-FR" sz="2400" b="1" kern="1200" dirty="0"/>
            <a:t>ETUDIANT</a:t>
          </a:r>
          <a:endParaRPr lang="fr-FR" sz="2700" b="1" kern="1200" dirty="0"/>
        </a:p>
      </dsp:txBody>
      <dsp:txXfrm rot="16200000">
        <a:off x="-444331" y="445127"/>
        <a:ext cx="1575206" cy="684951"/>
      </dsp:txXfrm>
    </dsp:sp>
    <dsp:sp modelId="{4DF57FFB-3053-4008-808A-85BCF5326769}">
      <dsp:nvSpPr>
        <dsp:cNvPr id="0" name=""/>
        <dsp:cNvSpPr/>
      </dsp:nvSpPr>
      <dsp:spPr>
        <a:xfrm>
          <a:off x="685747" y="0"/>
          <a:ext cx="2551445" cy="1920984"/>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ctr" defTabSz="889000">
            <a:lnSpc>
              <a:spcPct val="90000"/>
            </a:lnSpc>
            <a:spcBef>
              <a:spcPct val="0"/>
            </a:spcBef>
            <a:spcAft>
              <a:spcPct val="35000"/>
            </a:spcAft>
            <a:buNone/>
          </a:pPr>
          <a:endParaRPr lang="fr-FR" sz="2000" b="1" kern="1200" dirty="0"/>
        </a:p>
        <a:p>
          <a:pPr marL="0" lvl="0" indent="0" algn="ctr" defTabSz="889000">
            <a:lnSpc>
              <a:spcPct val="90000"/>
            </a:lnSpc>
            <a:spcBef>
              <a:spcPct val="0"/>
            </a:spcBef>
            <a:spcAft>
              <a:spcPct val="35000"/>
            </a:spcAft>
            <a:buNone/>
          </a:pPr>
          <a:endParaRPr lang="fr-FR" sz="2000" b="1" kern="1200" dirty="0"/>
        </a:p>
        <a:p>
          <a:pPr marL="0" lvl="0" indent="0" algn="ctr" defTabSz="889000">
            <a:lnSpc>
              <a:spcPct val="90000"/>
            </a:lnSpc>
            <a:spcBef>
              <a:spcPct val="0"/>
            </a:spcBef>
            <a:spcAft>
              <a:spcPct val="35000"/>
            </a:spcAft>
            <a:buNone/>
          </a:pPr>
          <a:r>
            <a:rPr lang="fr-FR" sz="2000" b="1" kern="1200" dirty="0"/>
            <a:t>Evaluation </a:t>
          </a:r>
        </a:p>
      </dsp:txBody>
      <dsp:txXfrm>
        <a:off x="685747" y="0"/>
        <a:ext cx="2551445" cy="1920984"/>
      </dsp:txXfrm>
    </dsp:sp>
    <dsp:sp modelId="{9E484302-2F45-4461-9F20-24014324676A}">
      <dsp:nvSpPr>
        <dsp:cNvPr id="0" name=""/>
        <dsp:cNvSpPr/>
      </dsp:nvSpPr>
      <dsp:spPr>
        <a:xfrm>
          <a:off x="3545420" y="0"/>
          <a:ext cx="3424758" cy="1920984"/>
        </a:xfrm>
        <a:prstGeom prst="roundRect">
          <a:avLst>
            <a:gd name="adj" fmla="val 5000"/>
          </a:avLst>
        </a:prstGeom>
        <a:gradFill rotWithShape="0">
          <a:gsLst>
            <a:gs pos="0">
              <a:schemeClr val="accent5">
                <a:shade val="80000"/>
                <a:hueOff val="89837"/>
                <a:satOff val="-16143"/>
                <a:lumOff val="16197"/>
                <a:alphaOff val="0"/>
                <a:satMod val="103000"/>
                <a:lumMod val="102000"/>
                <a:tint val="94000"/>
              </a:schemeClr>
            </a:gs>
            <a:gs pos="50000">
              <a:schemeClr val="accent5">
                <a:shade val="80000"/>
                <a:hueOff val="89837"/>
                <a:satOff val="-16143"/>
                <a:lumOff val="16197"/>
                <a:alphaOff val="0"/>
                <a:satMod val="110000"/>
                <a:lumMod val="100000"/>
                <a:shade val="100000"/>
              </a:schemeClr>
            </a:gs>
            <a:gs pos="100000">
              <a:schemeClr val="accent5">
                <a:shade val="80000"/>
                <a:hueOff val="89837"/>
                <a:satOff val="-16143"/>
                <a:lumOff val="161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ctr" defTabSz="889000">
            <a:lnSpc>
              <a:spcPct val="90000"/>
            </a:lnSpc>
            <a:spcBef>
              <a:spcPct val="0"/>
            </a:spcBef>
            <a:spcAft>
              <a:spcPct val="35000"/>
            </a:spcAft>
            <a:buNone/>
          </a:pPr>
          <a:endParaRPr lang="fr-FR" sz="2000" b="1" kern="1200" dirty="0"/>
        </a:p>
      </dsp:txBody>
      <dsp:txXfrm rot="16200000">
        <a:off x="3100293" y="445127"/>
        <a:ext cx="1575206" cy="684951"/>
      </dsp:txXfrm>
    </dsp:sp>
    <dsp:sp modelId="{D43EE847-7725-45AA-B647-5D6CD763A46F}">
      <dsp:nvSpPr>
        <dsp:cNvPr id="0" name=""/>
        <dsp:cNvSpPr/>
      </dsp:nvSpPr>
      <dsp:spPr>
        <a:xfrm rot="5400000">
          <a:off x="3421408" y="1389735"/>
          <a:ext cx="282273" cy="513713"/>
        </a:xfrm>
        <a:prstGeom prst="flowChartExtra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79A276C-FD82-4D66-BBE2-F8F9884DDAB5}">
      <dsp:nvSpPr>
        <dsp:cNvPr id="0" name=""/>
        <dsp:cNvSpPr/>
      </dsp:nvSpPr>
      <dsp:spPr>
        <a:xfrm>
          <a:off x="4230372" y="0"/>
          <a:ext cx="2551445" cy="1920984"/>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a:lnSpc>
              <a:spcPct val="90000"/>
            </a:lnSpc>
            <a:spcBef>
              <a:spcPct val="0"/>
            </a:spcBef>
            <a:spcAft>
              <a:spcPct val="35000"/>
            </a:spcAft>
            <a:buNone/>
          </a:pPr>
          <a:endParaRPr lang="fr-FR" sz="2300" kern="1200" dirty="0"/>
        </a:p>
        <a:p>
          <a:pPr marL="0" lvl="0" indent="0" algn="ctr" defTabSz="1022350">
            <a:lnSpc>
              <a:spcPct val="90000"/>
            </a:lnSpc>
            <a:spcBef>
              <a:spcPct val="0"/>
            </a:spcBef>
            <a:spcAft>
              <a:spcPct val="35000"/>
            </a:spcAft>
            <a:buNone/>
          </a:pPr>
          <a:r>
            <a:rPr lang="fr-FR" sz="2000" b="1" kern="1200" dirty="0"/>
            <a:t>Activités d’apprentissage</a:t>
          </a:r>
        </a:p>
      </dsp:txBody>
      <dsp:txXfrm>
        <a:off x="4230372" y="0"/>
        <a:ext cx="2551445" cy="1920984"/>
      </dsp:txXfrm>
    </dsp:sp>
    <dsp:sp modelId="{9EB85CC9-3196-4D30-A459-D0D2428C2E9F}">
      <dsp:nvSpPr>
        <dsp:cNvPr id="0" name=""/>
        <dsp:cNvSpPr/>
      </dsp:nvSpPr>
      <dsp:spPr>
        <a:xfrm>
          <a:off x="7090045" y="0"/>
          <a:ext cx="3424758" cy="1920984"/>
        </a:xfrm>
        <a:prstGeom prst="roundRect">
          <a:avLst>
            <a:gd name="adj" fmla="val 5000"/>
          </a:avLst>
        </a:prstGeom>
        <a:gradFill rotWithShape="0">
          <a:gsLst>
            <a:gs pos="0">
              <a:schemeClr val="accent5">
                <a:shade val="80000"/>
                <a:hueOff val="179674"/>
                <a:satOff val="-32286"/>
                <a:lumOff val="32394"/>
                <a:alphaOff val="0"/>
                <a:satMod val="103000"/>
                <a:lumMod val="102000"/>
                <a:tint val="94000"/>
              </a:schemeClr>
            </a:gs>
            <a:gs pos="50000">
              <a:schemeClr val="accent5">
                <a:shade val="80000"/>
                <a:hueOff val="179674"/>
                <a:satOff val="-32286"/>
                <a:lumOff val="32394"/>
                <a:alphaOff val="0"/>
                <a:satMod val="110000"/>
                <a:lumMod val="100000"/>
                <a:shade val="100000"/>
              </a:schemeClr>
            </a:gs>
            <a:gs pos="100000">
              <a:schemeClr val="accent5">
                <a:shade val="80000"/>
                <a:hueOff val="179674"/>
                <a:satOff val="-32286"/>
                <a:lumOff val="323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88900" bIns="0" numCol="1" spcCol="1270" anchor="t" anchorCtr="0">
          <a:noAutofit/>
        </a:bodyPr>
        <a:lstStyle/>
        <a:p>
          <a:pPr marL="0" lvl="0" indent="0" algn="l" defTabSz="889000">
            <a:lnSpc>
              <a:spcPct val="90000"/>
            </a:lnSpc>
            <a:spcBef>
              <a:spcPct val="0"/>
            </a:spcBef>
            <a:spcAft>
              <a:spcPct val="35000"/>
            </a:spcAft>
            <a:buNone/>
          </a:pPr>
          <a:endParaRPr lang="fr-FR" sz="2000" b="1" kern="1200" dirty="0"/>
        </a:p>
      </dsp:txBody>
      <dsp:txXfrm rot="16200000">
        <a:off x="6644918" y="445127"/>
        <a:ext cx="1575206" cy="684951"/>
      </dsp:txXfrm>
    </dsp:sp>
    <dsp:sp modelId="{C47F0D8C-C13E-48B9-8ED6-2FC9B4557F07}">
      <dsp:nvSpPr>
        <dsp:cNvPr id="0" name=""/>
        <dsp:cNvSpPr/>
      </dsp:nvSpPr>
      <dsp:spPr>
        <a:xfrm rot="5400000">
          <a:off x="6966033" y="1389735"/>
          <a:ext cx="282273" cy="513713"/>
        </a:xfrm>
        <a:prstGeom prst="flowChartExtract">
          <a:avLst/>
        </a:prstGeom>
        <a:solidFill>
          <a:schemeClr val="lt1">
            <a:hueOff val="0"/>
            <a:satOff val="0"/>
            <a:lumOff val="0"/>
            <a:alphaOff val="0"/>
          </a:schemeClr>
        </a:solidFill>
        <a:ln w="12700" cap="flat" cmpd="sng" algn="ctr">
          <a:solidFill>
            <a:schemeClr val="accent5">
              <a:shade val="80000"/>
              <a:hueOff val="179674"/>
              <a:satOff val="-32286"/>
              <a:lumOff val="3239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591DE7E-CC31-4752-94DB-93E5B357E93C}">
      <dsp:nvSpPr>
        <dsp:cNvPr id="0" name=""/>
        <dsp:cNvSpPr/>
      </dsp:nvSpPr>
      <dsp:spPr>
        <a:xfrm>
          <a:off x="7774997" y="0"/>
          <a:ext cx="2551445" cy="1920984"/>
        </a:xfrm>
        <a:prstGeom prst="rect">
          <a:avLst/>
        </a:prstGeom>
        <a:noFill/>
        <a:ln>
          <a:noFill/>
        </a:ln>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68580" rIns="0" bIns="0" numCol="1" spcCol="1270" anchor="t" anchorCtr="0">
          <a:noAutofit/>
        </a:bodyPr>
        <a:lstStyle/>
        <a:p>
          <a:pPr marL="0" lvl="0" indent="0" algn="ctr" defTabSz="889000">
            <a:lnSpc>
              <a:spcPct val="90000"/>
            </a:lnSpc>
            <a:spcBef>
              <a:spcPct val="0"/>
            </a:spcBef>
            <a:spcAft>
              <a:spcPct val="35000"/>
            </a:spcAft>
            <a:buNone/>
          </a:pPr>
          <a:endParaRPr lang="fr-FR" sz="2000" b="1" kern="1200" dirty="0"/>
        </a:p>
        <a:p>
          <a:pPr marL="0" lvl="0" indent="0" algn="ctr" defTabSz="889000">
            <a:lnSpc>
              <a:spcPct val="90000"/>
            </a:lnSpc>
            <a:spcBef>
              <a:spcPct val="0"/>
            </a:spcBef>
            <a:spcAft>
              <a:spcPct val="35000"/>
            </a:spcAft>
            <a:buNone/>
          </a:pPr>
          <a:r>
            <a:rPr lang="fr-FR" sz="2000" b="1" kern="1200" dirty="0"/>
            <a:t>Acquis </a:t>
          </a:r>
        </a:p>
        <a:p>
          <a:pPr marL="0" lvl="0" indent="0" algn="ctr" defTabSz="889000">
            <a:lnSpc>
              <a:spcPct val="90000"/>
            </a:lnSpc>
            <a:spcBef>
              <a:spcPct val="0"/>
            </a:spcBef>
            <a:spcAft>
              <a:spcPct val="35000"/>
            </a:spcAft>
            <a:buNone/>
          </a:pPr>
          <a:r>
            <a:rPr lang="fr-FR" sz="2000" b="1" kern="1200" dirty="0"/>
            <a:t>d’apprentissage</a:t>
          </a:r>
        </a:p>
      </dsp:txBody>
      <dsp:txXfrm>
        <a:off x="7774997" y="0"/>
        <a:ext cx="2551445" cy="19209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0590C-93AD-4CFE-AAA6-9398EAEB753A}">
      <dsp:nvSpPr>
        <dsp:cNvPr id="0" name=""/>
        <dsp:cNvSpPr/>
      </dsp:nvSpPr>
      <dsp:spPr>
        <a:xfrm>
          <a:off x="1419224" y="0"/>
          <a:ext cx="4525963"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1D1E9-C90A-4983-B803-68ED6FB796D4}">
      <dsp:nvSpPr>
        <dsp:cNvPr id="0" name=""/>
        <dsp:cNvSpPr/>
      </dsp:nvSpPr>
      <dsp:spPr>
        <a:xfrm>
          <a:off x="1749055" y="2346857"/>
          <a:ext cx="1765125" cy="1765125"/>
        </a:xfrm>
        <a:prstGeom prst="round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Compétences</a:t>
          </a:r>
        </a:p>
      </dsp:txBody>
      <dsp:txXfrm>
        <a:off x="1835221" y="2433023"/>
        <a:ext cx="1592793" cy="1592793"/>
      </dsp:txXfrm>
    </dsp:sp>
    <dsp:sp modelId="{8F90FCD8-CE1A-49A0-8638-6965C2DFB0A1}">
      <dsp:nvSpPr>
        <dsp:cNvPr id="0" name=""/>
        <dsp:cNvSpPr/>
      </dsp:nvSpPr>
      <dsp:spPr>
        <a:xfrm>
          <a:off x="3760068" y="2346857"/>
          <a:ext cx="1765125" cy="1765125"/>
        </a:xfrm>
        <a:prstGeom prst="round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UE</a:t>
          </a:r>
        </a:p>
      </dsp:txBody>
      <dsp:txXfrm>
        <a:off x="3846234" y="2433023"/>
        <a:ext cx="1592793" cy="1592793"/>
      </dsp:txXfrm>
    </dsp:sp>
    <dsp:sp modelId="{BAE5E2E4-0F99-4349-AC39-5CFE4C8E0261}">
      <dsp:nvSpPr>
        <dsp:cNvPr id="0" name=""/>
        <dsp:cNvSpPr/>
      </dsp:nvSpPr>
      <dsp:spPr>
        <a:xfrm>
          <a:off x="1749055" y="446917"/>
          <a:ext cx="1765125" cy="1765125"/>
        </a:xfrm>
        <a:prstGeom prst="round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Evaluation</a:t>
          </a:r>
        </a:p>
      </dsp:txBody>
      <dsp:txXfrm>
        <a:off x="1835221" y="533083"/>
        <a:ext cx="1592793" cy="1592793"/>
      </dsp:txXfrm>
    </dsp:sp>
    <dsp:sp modelId="{B7D3181D-ADEA-4860-8E59-052E543DEB57}">
      <dsp:nvSpPr>
        <dsp:cNvPr id="0" name=""/>
        <dsp:cNvSpPr/>
      </dsp:nvSpPr>
      <dsp:spPr>
        <a:xfrm>
          <a:off x="3750095" y="2330870"/>
          <a:ext cx="1765125" cy="1765125"/>
        </a:xfrm>
        <a:prstGeom prst="round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endParaRPr lang="fr-FR" sz="1800" b="1" kern="1200" baseline="0" dirty="0">
            <a:solidFill>
              <a:srgbClr val="FFFFFF"/>
            </a:solidFill>
            <a:latin typeface="Verdana" charset="0"/>
            <a:cs typeface="Arial" charset="0"/>
          </a:endParaRPr>
        </a:p>
      </dsp:txBody>
      <dsp:txXfrm>
        <a:off x="3836261" y="2417036"/>
        <a:ext cx="1592793" cy="15927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30590C-93AD-4CFE-AAA6-9398EAEB753A}">
      <dsp:nvSpPr>
        <dsp:cNvPr id="0" name=""/>
        <dsp:cNvSpPr/>
      </dsp:nvSpPr>
      <dsp:spPr>
        <a:xfrm>
          <a:off x="1419224" y="0"/>
          <a:ext cx="4525963" cy="4525963"/>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1D1E9-C90A-4983-B803-68ED6FB796D4}">
      <dsp:nvSpPr>
        <dsp:cNvPr id="0" name=""/>
        <dsp:cNvSpPr/>
      </dsp:nvSpPr>
      <dsp:spPr>
        <a:xfrm>
          <a:off x="1749055" y="2346857"/>
          <a:ext cx="1765125" cy="1765125"/>
        </a:xfrm>
        <a:prstGeom prst="round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Sauter en parachute</a:t>
          </a:r>
        </a:p>
      </dsp:txBody>
      <dsp:txXfrm>
        <a:off x="1835221" y="2433023"/>
        <a:ext cx="1592793" cy="1592793"/>
      </dsp:txXfrm>
    </dsp:sp>
    <dsp:sp modelId="{8F90FCD8-CE1A-49A0-8638-6965C2DFB0A1}">
      <dsp:nvSpPr>
        <dsp:cNvPr id="0" name=""/>
        <dsp:cNvSpPr/>
      </dsp:nvSpPr>
      <dsp:spPr>
        <a:xfrm>
          <a:off x="3760068" y="2346857"/>
          <a:ext cx="1765125" cy="1765125"/>
        </a:xfrm>
        <a:prstGeom prst="round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Activité : lecture  de manuel</a:t>
          </a:r>
        </a:p>
        <a:p>
          <a:pPr marL="0" lvl="0" indent="0" algn="ctr" defTabSz="933450">
            <a:lnSpc>
              <a:spcPct val="90000"/>
            </a:lnSpc>
            <a:spcBef>
              <a:spcPct val="0"/>
            </a:spcBef>
            <a:spcAft>
              <a:spcPct val="35000"/>
            </a:spcAft>
            <a:buNone/>
          </a:pPr>
          <a:endParaRPr lang="fr-FR" sz="2100" kern="1200" dirty="0"/>
        </a:p>
      </dsp:txBody>
      <dsp:txXfrm>
        <a:off x="3846234" y="2433023"/>
        <a:ext cx="1592793" cy="1592793"/>
      </dsp:txXfrm>
    </dsp:sp>
    <dsp:sp modelId="{BAE5E2E4-0F99-4349-AC39-5CFE4C8E0261}">
      <dsp:nvSpPr>
        <dsp:cNvPr id="0" name=""/>
        <dsp:cNvSpPr/>
      </dsp:nvSpPr>
      <dsp:spPr>
        <a:xfrm>
          <a:off x="1749055" y="446917"/>
          <a:ext cx="1765125" cy="1765125"/>
        </a:xfrm>
        <a:prstGeom prst="roundRect">
          <a:avLst/>
        </a:prstGeom>
        <a:solidFill>
          <a:schemeClr val="bg2">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Evaluation : </a:t>
          </a:r>
        </a:p>
        <a:p>
          <a:pPr marL="0" lvl="0" indent="0" algn="ctr" defTabSz="933450">
            <a:lnSpc>
              <a:spcPct val="90000"/>
            </a:lnSpc>
            <a:spcBef>
              <a:spcPct val="0"/>
            </a:spcBef>
            <a:spcAft>
              <a:spcPct val="35000"/>
            </a:spcAft>
            <a:buNone/>
          </a:pPr>
          <a:r>
            <a:rPr lang="fr-FR" sz="2100" kern="1200" dirty="0"/>
            <a:t>Saut en parachute</a:t>
          </a:r>
        </a:p>
        <a:p>
          <a:pPr marL="0" lvl="0" indent="0" algn="ctr" defTabSz="933450">
            <a:lnSpc>
              <a:spcPct val="90000"/>
            </a:lnSpc>
            <a:spcBef>
              <a:spcPct val="0"/>
            </a:spcBef>
            <a:spcAft>
              <a:spcPct val="35000"/>
            </a:spcAft>
            <a:buNone/>
          </a:pPr>
          <a:endParaRPr lang="fr-FR" sz="2100" kern="1200" dirty="0"/>
        </a:p>
      </dsp:txBody>
      <dsp:txXfrm>
        <a:off x="1835221" y="533083"/>
        <a:ext cx="1592793" cy="1592793"/>
      </dsp:txXfrm>
    </dsp:sp>
    <dsp:sp modelId="{B7D3181D-ADEA-4860-8E59-052E543DEB57}">
      <dsp:nvSpPr>
        <dsp:cNvPr id="0" name=""/>
        <dsp:cNvSpPr/>
      </dsp:nvSpPr>
      <dsp:spPr>
        <a:xfrm>
          <a:off x="3750095" y="2330870"/>
          <a:ext cx="1765125" cy="1765125"/>
        </a:xfrm>
        <a:prstGeom prst="roundRect">
          <a:avLst/>
        </a:prstGeom>
        <a:no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endParaRPr lang="fr-FR" sz="2100" b="1" kern="1200" baseline="0" dirty="0">
            <a:solidFill>
              <a:srgbClr val="FFFFFF"/>
            </a:solidFill>
            <a:latin typeface="Verdana" charset="0"/>
            <a:cs typeface="Arial" charset="0"/>
          </a:endParaRPr>
        </a:p>
      </dsp:txBody>
      <dsp:txXfrm>
        <a:off x="3836261" y="2417036"/>
        <a:ext cx="1592793" cy="15927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9EAE4-B24E-40A7-BEE5-B70E5C64FDE8}">
      <dsp:nvSpPr>
        <dsp:cNvPr id="0" name=""/>
        <dsp:cNvSpPr/>
      </dsp:nvSpPr>
      <dsp:spPr>
        <a:xfrm>
          <a:off x="2090514" y="701878"/>
          <a:ext cx="2626281" cy="17517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tx1"/>
              </a:solidFill>
              <a:latin typeface="Times New Roman" panose="02020603050405020304" pitchFamily="18" charset="0"/>
              <a:cs typeface="Times New Roman" panose="02020603050405020304" pitchFamily="18" charset="0"/>
            </a:rPr>
            <a:t>Ce que l’étudiant doit développer : </a:t>
          </a:r>
          <a:r>
            <a:rPr lang="fr-FR" sz="1800" kern="1200" dirty="0">
              <a:solidFill>
                <a:schemeClr val="tx1"/>
              </a:solidFill>
              <a:latin typeface="Times New Roman" panose="02020603050405020304" pitchFamily="18" charset="0"/>
              <a:cs typeface="Times New Roman" panose="02020603050405020304" pitchFamily="18" charset="0"/>
            </a:rPr>
            <a:t>compétence, composant de compétence, objectif, capacité </a:t>
          </a:r>
          <a:r>
            <a:rPr lang="fr-FR" sz="1800" kern="1200" dirty="0">
              <a:solidFill>
                <a:schemeClr val="bg2"/>
              </a:solidFill>
            </a:rPr>
            <a:t>…</a:t>
          </a:r>
        </a:p>
      </dsp:txBody>
      <dsp:txXfrm>
        <a:off x="2510719" y="701878"/>
        <a:ext cx="2206076" cy="1751729"/>
      </dsp:txXfrm>
    </dsp:sp>
    <dsp:sp modelId="{637E7DD2-B132-499A-8222-D62B4B438222}">
      <dsp:nvSpPr>
        <dsp:cNvPr id="0" name=""/>
        <dsp:cNvSpPr/>
      </dsp:nvSpPr>
      <dsp:spPr>
        <a:xfrm>
          <a:off x="2090514" y="2453608"/>
          <a:ext cx="2626281" cy="17517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Ce que le professeur attend de l’étudiant </a:t>
          </a:r>
          <a:endParaRPr lang="fr-FR" sz="1800" kern="1200" dirty="0">
            <a:latin typeface="Times New Roman" panose="02020603050405020304" pitchFamily="18" charset="0"/>
            <a:cs typeface="Times New Roman" panose="02020603050405020304" pitchFamily="18" charset="0"/>
          </a:endParaRPr>
        </a:p>
      </dsp:txBody>
      <dsp:txXfrm>
        <a:off x="2510719" y="2453608"/>
        <a:ext cx="2206076" cy="1751729"/>
      </dsp:txXfrm>
    </dsp:sp>
    <dsp:sp modelId="{F581EDDE-609A-4F8D-A61C-B85408A77ADF}">
      <dsp:nvSpPr>
        <dsp:cNvPr id="0" name=""/>
        <dsp:cNvSpPr/>
      </dsp:nvSpPr>
      <dsp:spPr>
        <a:xfrm>
          <a:off x="689831" y="1537"/>
          <a:ext cx="1750854" cy="17508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kern="1200" dirty="0"/>
            <a:t>Attendus</a:t>
          </a:r>
        </a:p>
      </dsp:txBody>
      <dsp:txXfrm>
        <a:off x="946238" y="257944"/>
        <a:ext cx="1238040" cy="1238040"/>
      </dsp:txXfrm>
    </dsp:sp>
    <dsp:sp modelId="{9E97DCE4-0735-40D4-9ACE-D61420210A4C}">
      <dsp:nvSpPr>
        <dsp:cNvPr id="0" name=""/>
        <dsp:cNvSpPr/>
      </dsp:nvSpPr>
      <dsp:spPr>
        <a:xfrm>
          <a:off x="6467650" y="701878"/>
          <a:ext cx="2626281" cy="17517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tx1"/>
              </a:solidFill>
              <a:latin typeface="Times New Roman" panose="02020603050405020304" pitchFamily="18" charset="0"/>
              <a:cs typeface="Times New Roman" panose="02020603050405020304" pitchFamily="18" charset="0"/>
            </a:rPr>
            <a:t>Ce que l’étudiant a montré </a:t>
          </a:r>
        </a:p>
      </dsp:txBody>
      <dsp:txXfrm>
        <a:off x="6887855" y="701878"/>
        <a:ext cx="2206076" cy="1751729"/>
      </dsp:txXfrm>
    </dsp:sp>
    <dsp:sp modelId="{40FB7A9A-2280-4892-A01A-407B19FC5FE3}">
      <dsp:nvSpPr>
        <dsp:cNvPr id="0" name=""/>
        <dsp:cNvSpPr/>
      </dsp:nvSpPr>
      <dsp:spPr>
        <a:xfrm>
          <a:off x="6467650" y="2453608"/>
          <a:ext cx="2626281" cy="17517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Ce que le professeur a validé </a:t>
          </a:r>
          <a:endParaRPr lang="fr-FR" sz="1800" kern="1200" dirty="0">
            <a:latin typeface="Times New Roman" panose="02020603050405020304" pitchFamily="18" charset="0"/>
            <a:cs typeface="Times New Roman" panose="02020603050405020304" pitchFamily="18" charset="0"/>
          </a:endParaRPr>
        </a:p>
      </dsp:txBody>
      <dsp:txXfrm>
        <a:off x="6887855" y="2453608"/>
        <a:ext cx="2206076" cy="1751729"/>
      </dsp:txXfrm>
    </dsp:sp>
    <dsp:sp modelId="{B745B45A-9757-45EE-9402-D57987E28CA9}">
      <dsp:nvSpPr>
        <dsp:cNvPr id="0" name=""/>
        <dsp:cNvSpPr/>
      </dsp:nvSpPr>
      <dsp:spPr>
        <a:xfrm>
          <a:off x="5066966" y="1537"/>
          <a:ext cx="1750854" cy="1750854"/>
        </a:xfrm>
        <a:prstGeom prst="ellipse">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kern="1200" dirty="0"/>
            <a:t>Acquis</a:t>
          </a:r>
        </a:p>
      </dsp:txBody>
      <dsp:txXfrm>
        <a:off x="5323373" y="257944"/>
        <a:ext cx="1238040" cy="12380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9EAE4-B24E-40A7-BEE5-B70E5C64FDE8}">
      <dsp:nvSpPr>
        <dsp:cNvPr id="0" name=""/>
        <dsp:cNvSpPr/>
      </dsp:nvSpPr>
      <dsp:spPr>
        <a:xfrm>
          <a:off x="2090514" y="701878"/>
          <a:ext cx="2626281" cy="17517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tx1"/>
              </a:solidFill>
              <a:latin typeface="Times New Roman" panose="02020603050405020304" pitchFamily="18" charset="0"/>
              <a:cs typeface="Times New Roman" panose="02020603050405020304" pitchFamily="18" charset="0"/>
            </a:rPr>
            <a:t>Ce que l’étudiant doit développer : </a:t>
          </a:r>
          <a:r>
            <a:rPr lang="fr-FR" sz="1800" kern="1200" dirty="0">
              <a:solidFill>
                <a:schemeClr val="tx1"/>
              </a:solidFill>
              <a:latin typeface="Times New Roman" panose="02020603050405020304" pitchFamily="18" charset="0"/>
              <a:cs typeface="Times New Roman" panose="02020603050405020304" pitchFamily="18" charset="0"/>
            </a:rPr>
            <a:t>compétence, composant de compétence, objectif, capacité </a:t>
          </a:r>
          <a:r>
            <a:rPr lang="fr-FR" sz="1800" kern="1200" dirty="0">
              <a:solidFill>
                <a:schemeClr val="bg2"/>
              </a:solidFill>
            </a:rPr>
            <a:t>…</a:t>
          </a:r>
        </a:p>
      </dsp:txBody>
      <dsp:txXfrm>
        <a:off x="2510719" y="701878"/>
        <a:ext cx="2206076" cy="1751729"/>
      </dsp:txXfrm>
    </dsp:sp>
    <dsp:sp modelId="{637E7DD2-B132-499A-8222-D62B4B438222}">
      <dsp:nvSpPr>
        <dsp:cNvPr id="0" name=""/>
        <dsp:cNvSpPr/>
      </dsp:nvSpPr>
      <dsp:spPr>
        <a:xfrm>
          <a:off x="2090514" y="2453608"/>
          <a:ext cx="2626281" cy="17517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Ce que le professeur attend de l’étudiant </a:t>
          </a:r>
          <a:endParaRPr lang="fr-FR" sz="1800" kern="1200" dirty="0">
            <a:latin typeface="Times New Roman" panose="02020603050405020304" pitchFamily="18" charset="0"/>
            <a:cs typeface="Times New Roman" panose="02020603050405020304" pitchFamily="18" charset="0"/>
          </a:endParaRPr>
        </a:p>
      </dsp:txBody>
      <dsp:txXfrm>
        <a:off x="2510719" y="2453608"/>
        <a:ext cx="2206076" cy="1751729"/>
      </dsp:txXfrm>
    </dsp:sp>
    <dsp:sp modelId="{F581EDDE-609A-4F8D-A61C-B85408A77ADF}">
      <dsp:nvSpPr>
        <dsp:cNvPr id="0" name=""/>
        <dsp:cNvSpPr/>
      </dsp:nvSpPr>
      <dsp:spPr>
        <a:xfrm>
          <a:off x="689831" y="1537"/>
          <a:ext cx="1750854" cy="17508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fr-FR" sz="2800" kern="1200" dirty="0"/>
            <a:t>Attendu</a:t>
          </a:r>
        </a:p>
      </dsp:txBody>
      <dsp:txXfrm>
        <a:off x="946238" y="257944"/>
        <a:ext cx="1238040" cy="1238040"/>
      </dsp:txXfrm>
    </dsp:sp>
    <dsp:sp modelId="{9E97DCE4-0735-40D4-9ACE-D61420210A4C}">
      <dsp:nvSpPr>
        <dsp:cNvPr id="0" name=""/>
        <dsp:cNvSpPr/>
      </dsp:nvSpPr>
      <dsp:spPr>
        <a:xfrm>
          <a:off x="6467650" y="701878"/>
          <a:ext cx="2626281" cy="17517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solidFill>
                <a:schemeClr val="tx1"/>
              </a:solidFill>
              <a:latin typeface="Times New Roman" panose="02020603050405020304" pitchFamily="18" charset="0"/>
              <a:cs typeface="Times New Roman" panose="02020603050405020304" pitchFamily="18" charset="0"/>
            </a:rPr>
            <a:t>Ce que l’étudiant a montré </a:t>
          </a:r>
        </a:p>
      </dsp:txBody>
      <dsp:txXfrm>
        <a:off x="6887855" y="701878"/>
        <a:ext cx="2206076" cy="1751729"/>
      </dsp:txXfrm>
    </dsp:sp>
    <dsp:sp modelId="{40FB7A9A-2280-4892-A01A-407B19FC5FE3}">
      <dsp:nvSpPr>
        <dsp:cNvPr id="0" name=""/>
        <dsp:cNvSpPr/>
      </dsp:nvSpPr>
      <dsp:spPr>
        <a:xfrm>
          <a:off x="6467650" y="2453608"/>
          <a:ext cx="2626281" cy="1751729"/>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latin typeface="Times New Roman" panose="02020603050405020304" pitchFamily="18" charset="0"/>
              <a:cs typeface="Times New Roman" panose="02020603050405020304" pitchFamily="18" charset="0"/>
            </a:rPr>
            <a:t>Ce que le professeur a validé </a:t>
          </a:r>
          <a:endParaRPr lang="fr-FR" sz="1800" kern="1200" dirty="0">
            <a:latin typeface="Times New Roman" panose="02020603050405020304" pitchFamily="18" charset="0"/>
            <a:cs typeface="Times New Roman" panose="02020603050405020304" pitchFamily="18" charset="0"/>
          </a:endParaRPr>
        </a:p>
      </dsp:txBody>
      <dsp:txXfrm>
        <a:off x="6887855" y="2453608"/>
        <a:ext cx="2206076" cy="1751729"/>
      </dsp:txXfrm>
    </dsp:sp>
    <dsp:sp modelId="{B745B45A-9757-45EE-9402-D57987E28CA9}">
      <dsp:nvSpPr>
        <dsp:cNvPr id="0" name=""/>
        <dsp:cNvSpPr/>
      </dsp:nvSpPr>
      <dsp:spPr>
        <a:xfrm>
          <a:off x="5066966" y="1537"/>
          <a:ext cx="1750854" cy="1750854"/>
        </a:xfrm>
        <a:prstGeom prst="ellipse">
          <a:avLst/>
        </a:prstGeom>
        <a:solidFill>
          <a:schemeClr val="accent4"/>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fr-FR" sz="2800" kern="1200" dirty="0"/>
            <a:t>Acquis</a:t>
          </a:r>
        </a:p>
      </dsp:txBody>
      <dsp:txXfrm>
        <a:off x="5323373" y="257944"/>
        <a:ext cx="1238040" cy="123804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2FF7F-A835-443E-8096-18587D635C50}" type="datetimeFigureOut">
              <a:rPr lang="fr-FR" smtClean="0"/>
              <a:t>02/05/2024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B59C6-B4FE-47D8-84B9-C515E3705650}" type="slidenum">
              <a:rPr lang="fr-FR" smtClean="0"/>
              <a:t>‹N°›</a:t>
            </a:fld>
            <a:endParaRPr lang="fr-FR"/>
          </a:p>
        </p:txBody>
      </p:sp>
    </p:spTree>
    <p:extLst>
      <p:ext uri="{BB962C8B-B14F-4D97-AF65-F5344CB8AC3E}">
        <p14:creationId xmlns:p14="http://schemas.microsoft.com/office/powerpoint/2010/main" val="1606610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Part du constat que « le regard de la mesure concentré sur l’échec des étudiants ne permet pas, à lui seul, de traiter le problème » (</a:t>
            </a:r>
            <a:r>
              <a:rPr lang="fr-FR" dirty="0" err="1"/>
              <a:t>Bonniol</a:t>
            </a:r>
            <a:r>
              <a:rPr lang="fr-FR" dirty="0"/>
              <a:t>, </a:t>
            </a:r>
            <a:r>
              <a:rPr lang="fr-FR" dirty="0" err="1"/>
              <a:t>Genthon</a:t>
            </a:r>
            <a:r>
              <a:rPr lang="fr-FR" dirty="0"/>
              <a:t> et Roger, 1986)</a:t>
            </a:r>
          </a:p>
        </p:txBody>
      </p:sp>
      <p:sp>
        <p:nvSpPr>
          <p:cNvPr id="4" name="Espace réservé du numéro de diapositive 3"/>
          <p:cNvSpPr>
            <a:spLocks noGrp="1"/>
          </p:cNvSpPr>
          <p:nvPr>
            <p:ph type="sldNum" sz="quarter" idx="5"/>
          </p:nvPr>
        </p:nvSpPr>
        <p:spPr/>
        <p:txBody>
          <a:bodyPr/>
          <a:lstStyle/>
          <a:p>
            <a:fld id="{E60B59C6-B4FE-47D8-84B9-C515E3705650}" type="slidenum">
              <a:rPr lang="fr-FR" smtClean="0"/>
              <a:t>4</a:t>
            </a:fld>
            <a:endParaRPr lang="fr-FR"/>
          </a:p>
        </p:txBody>
      </p:sp>
    </p:spTree>
    <p:extLst>
      <p:ext uri="{BB962C8B-B14F-4D97-AF65-F5344CB8AC3E}">
        <p14:creationId xmlns:p14="http://schemas.microsoft.com/office/powerpoint/2010/main" val="936071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Nécessité de prendre en considération le processus d’apprentissage des étudiants pour fabriquer l’alignement pédagogique</a:t>
            </a:r>
          </a:p>
          <a:p>
            <a:endParaRPr lang="fr-FR" dirty="0"/>
          </a:p>
        </p:txBody>
      </p:sp>
      <p:sp>
        <p:nvSpPr>
          <p:cNvPr id="4" name="Espace réservé du numéro de diapositive 3"/>
          <p:cNvSpPr>
            <a:spLocks noGrp="1"/>
          </p:cNvSpPr>
          <p:nvPr>
            <p:ph type="sldNum" sz="quarter" idx="5"/>
          </p:nvPr>
        </p:nvSpPr>
        <p:spPr/>
        <p:txBody>
          <a:bodyPr/>
          <a:lstStyle/>
          <a:p>
            <a:fld id="{E60B59C6-B4FE-47D8-84B9-C515E3705650}" type="slidenum">
              <a:rPr lang="fr-FR" smtClean="0"/>
              <a:t>15</a:t>
            </a:fld>
            <a:endParaRPr lang="fr-FR"/>
          </a:p>
        </p:txBody>
      </p:sp>
    </p:spTree>
    <p:extLst>
      <p:ext uri="{BB962C8B-B14F-4D97-AF65-F5344CB8AC3E}">
        <p14:creationId xmlns:p14="http://schemas.microsoft.com/office/powerpoint/2010/main" val="2120519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Qu’est-ce que cela demande à l’étudiant de savoir et de faire  ? </a:t>
            </a:r>
          </a:p>
        </p:txBody>
      </p:sp>
      <p:sp>
        <p:nvSpPr>
          <p:cNvPr id="4" name="Espace réservé du numéro de diapositive 3"/>
          <p:cNvSpPr>
            <a:spLocks noGrp="1"/>
          </p:cNvSpPr>
          <p:nvPr>
            <p:ph type="sldNum" sz="quarter" idx="5"/>
          </p:nvPr>
        </p:nvSpPr>
        <p:spPr/>
        <p:txBody>
          <a:bodyPr/>
          <a:lstStyle/>
          <a:p>
            <a:fld id="{E60B59C6-B4FE-47D8-84B9-C515E3705650}" type="slidenum">
              <a:rPr lang="fr-FR" smtClean="0"/>
              <a:t>17</a:t>
            </a:fld>
            <a:endParaRPr lang="fr-FR"/>
          </a:p>
        </p:txBody>
      </p:sp>
    </p:spTree>
    <p:extLst>
      <p:ext uri="{BB962C8B-B14F-4D97-AF65-F5344CB8AC3E}">
        <p14:creationId xmlns:p14="http://schemas.microsoft.com/office/powerpoint/2010/main" val="4255626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Times New Roman" panose="02020603050405020304" pitchFamily="18" charset="0"/>
                <a:cs typeface="Times New Roman" panose="02020603050405020304" pitchFamily="18" charset="0"/>
              </a:rPr>
              <a:t>Mais l’alignement n’est pas automatiquement efficace,</a:t>
            </a:r>
            <a:br>
              <a:rPr lang="fr-FR" dirty="0">
                <a:latin typeface="Times New Roman" panose="02020603050405020304" pitchFamily="18" charset="0"/>
                <a:cs typeface="Times New Roman" panose="02020603050405020304" pitchFamily="18" charset="0"/>
              </a:rPr>
            </a:br>
            <a:endParaRPr lang="fr-FR" dirty="0"/>
          </a:p>
        </p:txBody>
      </p:sp>
      <p:sp>
        <p:nvSpPr>
          <p:cNvPr id="4" name="Espace réservé du numéro de diapositive 3"/>
          <p:cNvSpPr>
            <a:spLocks noGrp="1"/>
          </p:cNvSpPr>
          <p:nvPr>
            <p:ph type="sldNum" sz="quarter" idx="5"/>
          </p:nvPr>
        </p:nvSpPr>
        <p:spPr/>
        <p:txBody>
          <a:bodyPr/>
          <a:lstStyle/>
          <a:p>
            <a:fld id="{E60B59C6-B4FE-47D8-84B9-C515E3705650}" type="slidenum">
              <a:rPr lang="fr-FR" smtClean="0"/>
              <a:t>22</a:t>
            </a:fld>
            <a:endParaRPr lang="fr-FR"/>
          </a:p>
        </p:txBody>
      </p:sp>
    </p:spTree>
    <p:extLst>
      <p:ext uri="{BB962C8B-B14F-4D97-AF65-F5344CB8AC3E}">
        <p14:creationId xmlns:p14="http://schemas.microsoft.com/office/powerpoint/2010/main" val="1147636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96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69" name="Shape 26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49201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fr-FR" dirty="0"/>
              <a:t>Evaluation formative =  adaptation des activités pédagogiques par rapport aux caractéristiques des individus en formation (quels que soient la matière, l’élève et l’enseignant)</a:t>
            </a:r>
          </a:p>
          <a:p>
            <a:pPr>
              <a:defRPr/>
            </a:pPr>
            <a:r>
              <a:rPr lang="fr-FR" dirty="0"/>
              <a:t>Modèle dans lequel l’activité évaluative de l’enseignant est très forte :</a:t>
            </a:r>
          </a:p>
          <a:p>
            <a:pPr marL="171450" indent="-171450">
              <a:buFontTx/>
              <a:buChar char="-"/>
              <a:defRPr/>
            </a:pPr>
            <a:r>
              <a:rPr lang="fr-FR" dirty="0"/>
              <a:t>il mesure ou contrôle les acquisitions des élèves avant qu’ils entrent dans la formation (</a:t>
            </a:r>
            <a:r>
              <a:rPr lang="fr-FR" dirty="0" err="1"/>
              <a:t>éval</a:t>
            </a:r>
            <a:r>
              <a:rPr lang="fr-FR" dirty="0"/>
              <a:t> diagnostique ou pronostique)</a:t>
            </a:r>
          </a:p>
          <a:p>
            <a:pPr marL="171450" indent="-171450">
              <a:buFontTx/>
              <a:buChar char="-"/>
              <a:defRPr/>
            </a:pPr>
            <a:r>
              <a:rPr lang="fr-FR" dirty="0"/>
              <a:t>ce qui lui permet de concevoir conçoit son programme avec un contenu et des objectifs fixés,</a:t>
            </a:r>
          </a:p>
          <a:p>
            <a:pPr marL="171450" indent="-171450">
              <a:buFontTx/>
              <a:buChar char="-"/>
              <a:defRPr/>
            </a:pPr>
            <a:r>
              <a:rPr lang="fr-FR" dirty="0"/>
              <a:t>les élèves suivent les activités d’apprentissage. Et l’intérêt de ce modèle est qu’il formalise pour la première fois l’activité évaluative de l’enseignant pendant que l’élève apprend. Mais évaluer  ne signifie plus ici, pratiquer le bilan ou la mesure de ce que l’élève a produit, ni même le bilan ou la mesure de ce que l’élève est en train de faire. Evaluer signifie ici </a:t>
            </a:r>
            <a:r>
              <a:rPr lang="fr-FR" dirty="0" err="1"/>
              <a:t>repèrer</a:t>
            </a:r>
            <a:r>
              <a:rPr lang="fr-FR" dirty="0"/>
              <a:t> en situation les difficultés et la progression des élèves et adresser éventuellement une information en retour appelée « régulation » qu’on appellera ensuite régulation externe de conformité (retour correctif, suggestion, explication, question, exercice nouveau adapté aux caractéristiques des élèves, groupes de besoin, de remédiation, de niveau….). Le but est que les élèves réintègrent le programme prévu qui est intangible dans ce modèle de l’évaluation au service de la formation, de l’amélioration des apprentissages.</a:t>
            </a:r>
          </a:p>
          <a:p>
            <a:pPr marL="171450" indent="-171450">
              <a:buFontTx/>
              <a:buChar char="-"/>
              <a:defRPr/>
            </a:pPr>
            <a:r>
              <a:rPr lang="fr-FR" dirty="0"/>
              <a:t>enfin il évalue les acquisitions en fin de formation (</a:t>
            </a:r>
            <a:r>
              <a:rPr lang="fr-FR" dirty="0" err="1"/>
              <a:t>éval</a:t>
            </a:r>
            <a:r>
              <a:rPr lang="fr-FR" dirty="0"/>
              <a:t> sommative)</a:t>
            </a:r>
          </a:p>
          <a:p>
            <a:pPr>
              <a:defRPr/>
            </a:pPr>
            <a:r>
              <a:rPr lang="fr-FR" dirty="0"/>
              <a:t>L’évaluation est l’affaire de l’enseignant seul .</a:t>
            </a:r>
          </a:p>
          <a:p>
            <a:pPr>
              <a:defRPr/>
            </a:pPr>
            <a:endParaRPr lang="fr-FR" dirty="0"/>
          </a:p>
          <a:p>
            <a:pPr>
              <a:defRPr/>
            </a:pPr>
            <a:endParaRPr lang="fr-FR" dirty="0"/>
          </a:p>
          <a:p>
            <a:pPr>
              <a:defRPr/>
            </a:pPr>
            <a:endParaRPr lang="fr-FR" dirty="0"/>
          </a:p>
          <a:p>
            <a:pPr>
              <a:defRPr/>
            </a:pPr>
            <a:endParaRPr lang="fr-FR" dirty="0"/>
          </a:p>
          <a:p>
            <a:pPr>
              <a:defRPr/>
            </a:pPr>
            <a:r>
              <a:rPr lang="fr-FR" dirty="0"/>
              <a:t>Trop centré sur l’enseignant  sur la logique de la discipline et celle de l’enseignant (et pas sur celle de l’élève (Vermeersch) , élève passif, suiveur) </a:t>
            </a:r>
          </a:p>
          <a:p>
            <a:pPr>
              <a:defRPr/>
            </a:pPr>
            <a:r>
              <a:rPr lang="fr-FR" dirty="0"/>
              <a:t>programme : standardisé et intangible</a:t>
            </a:r>
          </a:p>
          <a:p>
            <a:pPr>
              <a:defRPr/>
            </a:pPr>
            <a:r>
              <a:rPr lang="fr-FR" dirty="0"/>
              <a:t>un retour correctif, une question, une suggestion, une information nouvelle, un autre exercice, de nouvelles conditions de travail…mais aussi en mettant en place des groupes de besoin voire de remédiation finement adaptés aux difficultés identifiées. </a:t>
            </a:r>
          </a:p>
          <a:p>
            <a:pPr>
              <a:defRPr/>
            </a:pPr>
            <a:endParaRPr lang="fr-FR" sz="2000" dirty="0">
              <a:solidFill>
                <a:srgbClr val="000000"/>
              </a:solidFill>
              <a:latin typeface="Univers 45 Light"/>
            </a:endParaRPr>
          </a:p>
          <a:p>
            <a:pPr algn="just">
              <a:defRPr/>
            </a:pPr>
            <a:r>
              <a:rPr lang="fr-FR" dirty="0">
                <a:latin typeface="Univers 45 Light"/>
              </a:rPr>
              <a:t>. Il s’agit, à partir des critères d’observation choisis, de repérer les progrès et les difficultés des élèves, et de décider d’intervenir sur certains aspects en communiquant avec l’élève à leur propos. Par exemple, si une difficulté d’investissement dans la tâche a été repérée, l’enseignant décide d’intervenir, par une information en retour appelée </a:t>
            </a:r>
            <a:r>
              <a:rPr lang="fr-FR" i="1" dirty="0">
                <a:latin typeface="Univers 45 Light"/>
              </a:rPr>
              <a:t>régulation </a:t>
            </a:r>
            <a:r>
              <a:rPr lang="fr-FR" dirty="0">
                <a:latin typeface="Univers 45 Light"/>
              </a:rPr>
              <a:t>: une correction, une question, une suggestion, une information nouvelle, un autre exercice, de nouvelles </a:t>
            </a:r>
          </a:p>
          <a:p>
            <a:pPr>
              <a:defRPr/>
            </a:pPr>
            <a:r>
              <a:rPr lang="fr-FR" dirty="0">
                <a:latin typeface="Univers 45 Light"/>
              </a:rPr>
              <a:t>conditions de travail… mais aussi en mettant en place des groupes de besoin, voire </a:t>
            </a:r>
            <a:r>
              <a:rPr lang="fr-FR" sz="800" dirty="0">
                <a:latin typeface="Helvetica"/>
              </a:rPr>
              <a:t>1_Mencacci_Etudes.indd 173 11/06/09 10:58:05 </a:t>
            </a:r>
            <a:r>
              <a:rPr lang="fr-FR" b="1" dirty="0">
                <a:latin typeface="Univers 45 Light"/>
              </a:rPr>
              <a:t>174 </a:t>
            </a:r>
            <a:r>
              <a:rPr lang="fr-FR" sz="800" i="1" dirty="0">
                <a:latin typeface="Univers 45 Light"/>
              </a:rPr>
              <a:t>La nouvelle revue de l’adaptation et de la scolarisation - no 46 • 2e trimestre 2009 </a:t>
            </a:r>
            <a:endParaRPr lang="fr-FR" sz="800" dirty="0">
              <a:latin typeface="Univers 45 Light"/>
            </a:endParaRPr>
          </a:p>
          <a:p>
            <a:pPr>
              <a:defRPr/>
            </a:pPr>
            <a:endParaRPr lang="fr-FR" sz="800" dirty="0">
              <a:latin typeface="Univers 45 Light"/>
            </a:endParaRPr>
          </a:p>
          <a:p>
            <a:pPr algn="just">
              <a:defRPr/>
            </a:pPr>
            <a:r>
              <a:rPr lang="fr-FR" dirty="0">
                <a:latin typeface="Univers 45 Light"/>
              </a:rPr>
              <a:t>de remédiation. </a:t>
            </a:r>
          </a:p>
          <a:p>
            <a:pPr algn="just">
              <a:defRPr/>
            </a:pPr>
            <a:endParaRPr lang="fr-FR" dirty="0">
              <a:latin typeface="Univers 45 Light"/>
            </a:endParaRPr>
          </a:p>
          <a:p>
            <a:pPr algn="just">
              <a:defRPr/>
            </a:pPr>
            <a:endParaRPr lang="fr-FR" dirty="0">
              <a:latin typeface="Univers 45 Light"/>
            </a:endParaRPr>
          </a:p>
          <a:p>
            <a:pPr algn="just">
              <a:defRPr/>
            </a:pPr>
            <a:endParaRPr lang="fr-FR" dirty="0">
              <a:latin typeface="Univers 45 Light"/>
            </a:endParaRPr>
          </a:p>
          <a:p>
            <a:pPr algn="just">
              <a:defRPr/>
            </a:pPr>
            <a:endParaRPr lang="fr-FR" dirty="0"/>
          </a:p>
        </p:txBody>
      </p:sp>
      <p:sp>
        <p:nvSpPr>
          <p:cNvPr id="55300" name="Espace réservé du numéro de diapositive 3"/>
          <p:cNvSpPr>
            <a:spLocks noGrp="1"/>
          </p:cNvSpPr>
          <p:nvPr>
            <p:ph type="sldNum" sz="quarter" idx="5"/>
          </p:nvPr>
        </p:nvSpPr>
        <p:spPr>
          <a:noFill/>
        </p:spPr>
        <p:txBody>
          <a:bodyPr/>
          <a:lstStyle>
            <a:lvl1pPr eaLnBrk="0" hangingPunct="0">
              <a:spcBef>
                <a:spcPct val="30000"/>
              </a:spcBef>
              <a:defRPr sz="1200">
                <a:solidFill>
                  <a:schemeClr val="tx1"/>
                </a:solidFill>
                <a:latin typeface="Times" charset="0"/>
              </a:defRPr>
            </a:lvl1pPr>
            <a:lvl2pPr marL="742950" indent="-285750" eaLnBrk="0" hangingPunct="0">
              <a:spcBef>
                <a:spcPct val="30000"/>
              </a:spcBef>
              <a:defRPr sz="1200">
                <a:solidFill>
                  <a:schemeClr val="tx1"/>
                </a:solidFill>
                <a:latin typeface="Times" charset="0"/>
              </a:defRPr>
            </a:lvl2pPr>
            <a:lvl3pPr marL="1143000" indent="-228600" eaLnBrk="0" hangingPunct="0">
              <a:spcBef>
                <a:spcPct val="30000"/>
              </a:spcBef>
              <a:defRPr sz="1200">
                <a:solidFill>
                  <a:schemeClr val="tx1"/>
                </a:solidFill>
                <a:latin typeface="Times" charset="0"/>
              </a:defRPr>
            </a:lvl3pPr>
            <a:lvl4pPr marL="1600200" indent="-228600" eaLnBrk="0" hangingPunct="0">
              <a:spcBef>
                <a:spcPct val="30000"/>
              </a:spcBef>
              <a:defRPr sz="1200">
                <a:solidFill>
                  <a:schemeClr val="tx1"/>
                </a:solidFill>
                <a:latin typeface="Times" charset="0"/>
              </a:defRPr>
            </a:lvl4pPr>
            <a:lvl5pPr marL="2057400" indent="-228600" eaLnBrk="0" hangingPunct="0">
              <a:spcBef>
                <a:spcPct val="30000"/>
              </a:spcBef>
              <a:defRPr sz="1200">
                <a:solidFill>
                  <a:schemeClr val="tx1"/>
                </a:solidFill>
                <a:latin typeface="Times" charset="0"/>
              </a:defRPr>
            </a:lvl5pPr>
            <a:lvl6pPr marL="2514600" indent="-228600" eaLnBrk="0" fontAlgn="base" hangingPunct="0">
              <a:spcBef>
                <a:spcPct val="30000"/>
              </a:spcBef>
              <a:spcAft>
                <a:spcPct val="0"/>
              </a:spcAft>
              <a:defRPr sz="1200">
                <a:solidFill>
                  <a:schemeClr val="tx1"/>
                </a:solidFill>
                <a:latin typeface="Times" charset="0"/>
              </a:defRPr>
            </a:lvl6pPr>
            <a:lvl7pPr marL="2971800" indent="-228600" eaLnBrk="0" fontAlgn="base" hangingPunct="0">
              <a:spcBef>
                <a:spcPct val="30000"/>
              </a:spcBef>
              <a:spcAft>
                <a:spcPct val="0"/>
              </a:spcAft>
              <a:defRPr sz="1200">
                <a:solidFill>
                  <a:schemeClr val="tx1"/>
                </a:solidFill>
                <a:latin typeface="Times" charset="0"/>
              </a:defRPr>
            </a:lvl7pPr>
            <a:lvl8pPr marL="3429000" indent="-228600" eaLnBrk="0" fontAlgn="base" hangingPunct="0">
              <a:spcBef>
                <a:spcPct val="30000"/>
              </a:spcBef>
              <a:spcAft>
                <a:spcPct val="0"/>
              </a:spcAft>
              <a:defRPr sz="1200">
                <a:solidFill>
                  <a:schemeClr val="tx1"/>
                </a:solidFill>
                <a:latin typeface="Times" charset="0"/>
              </a:defRPr>
            </a:lvl8pPr>
            <a:lvl9pPr marL="3886200" indent="-228600" eaLnBrk="0" fontAlgn="base" hangingPunct="0">
              <a:spcBef>
                <a:spcPct val="30000"/>
              </a:spcBef>
              <a:spcAft>
                <a:spcPct val="0"/>
              </a:spcAft>
              <a:defRPr sz="1200">
                <a:solidFill>
                  <a:schemeClr val="tx1"/>
                </a:solidFill>
                <a:latin typeface="Times" charset="0"/>
              </a:defRPr>
            </a:lvl9pPr>
          </a:lstStyle>
          <a:p>
            <a:pPr>
              <a:spcBef>
                <a:spcPct val="0"/>
              </a:spcBef>
            </a:pPr>
            <a:fld id="{E9627D6F-00C8-496E-B94E-BE0B55CABB17}" type="slidenum">
              <a:rPr lang="fr-FR" altLang="fr-FR" smtClean="0">
                <a:cs typeface="Arial" pitchFamily="34" charset="0"/>
              </a:rPr>
              <a:pPr>
                <a:spcBef>
                  <a:spcPct val="0"/>
                </a:spcBef>
              </a:pPr>
              <a:t>52</a:t>
            </a:fld>
            <a:endParaRPr lang="fr-FR" altLang="fr-FR">
              <a:cs typeface="Arial" pitchFamily="34" charset="0"/>
            </a:endParaRPr>
          </a:p>
        </p:txBody>
      </p:sp>
      <p:sp>
        <p:nvSpPr>
          <p:cNvPr id="55301" name="Espace réservé du pied de page 4"/>
          <p:cNvSpPr>
            <a:spLocks noGrp="1"/>
          </p:cNvSpPr>
          <p:nvPr>
            <p:ph type="ftr" sz="quarter" idx="4"/>
          </p:nvPr>
        </p:nvSpPr>
        <p:spPr>
          <a:noFill/>
        </p:spPr>
        <p:txBody>
          <a:bodyPr/>
          <a:lstStyle>
            <a:lvl1pPr eaLnBrk="0" hangingPunct="0">
              <a:spcBef>
                <a:spcPct val="30000"/>
              </a:spcBef>
              <a:defRPr sz="1200">
                <a:solidFill>
                  <a:schemeClr val="tx1"/>
                </a:solidFill>
                <a:latin typeface="Times" charset="0"/>
              </a:defRPr>
            </a:lvl1pPr>
            <a:lvl2pPr marL="742950" indent="-285750" eaLnBrk="0" hangingPunct="0">
              <a:spcBef>
                <a:spcPct val="30000"/>
              </a:spcBef>
              <a:defRPr sz="1200">
                <a:solidFill>
                  <a:schemeClr val="tx1"/>
                </a:solidFill>
                <a:latin typeface="Times" charset="0"/>
              </a:defRPr>
            </a:lvl2pPr>
            <a:lvl3pPr marL="1143000" indent="-228600" eaLnBrk="0" hangingPunct="0">
              <a:spcBef>
                <a:spcPct val="30000"/>
              </a:spcBef>
              <a:defRPr sz="1200">
                <a:solidFill>
                  <a:schemeClr val="tx1"/>
                </a:solidFill>
                <a:latin typeface="Times" charset="0"/>
              </a:defRPr>
            </a:lvl3pPr>
            <a:lvl4pPr marL="1600200" indent="-228600" eaLnBrk="0" hangingPunct="0">
              <a:spcBef>
                <a:spcPct val="30000"/>
              </a:spcBef>
              <a:defRPr sz="1200">
                <a:solidFill>
                  <a:schemeClr val="tx1"/>
                </a:solidFill>
                <a:latin typeface="Times" charset="0"/>
              </a:defRPr>
            </a:lvl4pPr>
            <a:lvl5pPr marL="2057400" indent="-228600" eaLnBrk="0" hangingPunct="0">
              <a:spcBef>
                <a:spcPct val="30000"/>
              </a:spcBef>
              <a:defRPr sz="1200">
                <a:solidFill>
                  <a:schemeClr val="tx1"/>
                </a:solidFill>
                <a:latin typeface="Times" charset="0"/>
              </a:defRPr>
            </a:lvl5pPr>
            <a:lvl6pPr marL="2514600" indent="-228600" eaLnBrk="0" fontAlgn="base" hangingPunct="0">
              <a:spcBef>
                <a:spcPct val="30000"/>
              </a:spcBef>
              <a:spcAft>
                <a:spcPct val="0"/>
              </a:spcAft>
              <a:defRPr sz="1200">
                <a:solidFill>
                  <a:schemeClr val="tx1"/>
                </a:solidFill>
                <a:latin typeface="Times" charset="0"/>
              </a:defRPr>
            </a:lvl6pPr>
            <a:lvl7pPr marL="2971800" indent="-228600" eaLnBrk="0" fontAlgn="base" hangingPunct="0">
              <a:spcBef>
                <a:spcPct val="30000"/>
              </a:spcBef>
              <a:spcAft>
                <a:spcPct val="0"/>
              </a:spcAft>
              <a:defRPr sz="1200">
                <a:solidFill>
                  <a:schemeClr val="tx1"/>
                </a:solidFill>
                <a:latin typeface="Times" charset="0"/>
              </a:defRPr>
            </a:lvl7pPr>
            <a:lvl8pPr marL="3429000" indent="-228600" eaLnBrk="0" fontAlgn="base" hangingPunct="0">
              <a:spcBef>
                <a:spcPct val="30000"/>
              </a:spcBef>
              <a:spcAft>
                <a:spcPct val="0"/>
              </a:spcAft>
              <a:defRPr sz="1200">
                <a:solidFill>
                  <a:schemeClr val="tx1"/>
                </a:solidFill>
                <a:latin typeface="Times" charset="0"/>
              </a:defRPr>
            </a:lvl8pPr>
            <a:lvl9pPr marL="3886200" indent="-228600" eaLnBrk="0" fontAlgn="base" hangingPunct="0">
              <a:spcBef>
                <a:spcPct val="30000"/>
              </a:spcBef>
              <a:spcAft>
                <a:spcPct val="0"/>
              </a:spcAft>
              <a:defRPr sz="1200">
                <a:solidFill>
                  <a:schemeClr val="tx1"/>
                </a:solidFill>
                <a:latin typeface="Times" charset="0"/>
              </a:defRPr>
            </a:lvl9pPr>
          </a:lstStyle>
          <a:p>
            <a:pPr>
              <a:spcBef>
                <a:spcPct val="0"/>
              </a:spcBef>
            </a:pPr>
            <a:r>
              <a:rPr lang="fr-FR" altLang="fr-FR">
                <a:cs typeface="Arial" pitchFamily="34" charset="0"/>
              </a:rPr>
              <a:t>Nicole Mencacci</a:t>
            </a:r>
          </a:p>
        </p:txBody>
      </p:sp>
    </p:spTree>
    <p:extLst>
      <p:ext uri="{BB962C8B-B14F-4D97-AF65-F5344CB8AC3E}">
        <p14:creationId xmlns:p14="http://schemas.microsoft.com/office/powerpoint/2010/main" val="39263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lstStyle/>
          <a:p>
            <a:pPr>
              <a:defRPr/>
            </a:pPr>
            <a:r>
              <a:rPr lang="fr-FR" dirty="0">
                <a:latin typeface="+mn-lt"/>
              </a:rPr>
              <a:t>On s’intéresse ici aux tâches scolaires, c’est-à-dire aux produits demandés par l’institution</a:t>
            </a:r>
          </a:p>
          <a:p>
            <a:pPr>
              <a:defRPr/>
            </a:pPr>
            <a:r>
              <a:rPr lang="fr-FR" dirty="0">
                <a:latin typeface="+mn-lt"/>
              </a:rPr>
              <a:t> S’appuyant sur le fait que les élèves réussissent mieux :</a:t>
            </a:r>
          </a:p>
          <a:p>
            <a:pPr marL="171450" indent="-171450">
              <a:buFontTx/>
              <a:buChar char="-"/>
              <a:defRPr/>
            </a:pPr>
            <a:r>
              <a:rPr lang="fr-FR" dirty="0">
                <a:latin typeface="+mn-lt"/>
              </a:rPr>
              <a:t>s’ils s’approprient les critères avec lesquels ils vont être évalués, </a:t>
            </a:r>
          </a:p>
          <a:p>
            <a:pPr marL="171450" indent="-171450">
              <a:buFontTx/>
              <a:buChar char="-"/>
              <a:defRPr/>
            </a:pPr>
            <a:r>
              <a:rPr lang="fr-FR" dirty="0">
                <a:latin typeface="+mn-lt"/>
              </a:rPr>
              <a:t>s’ils maîtrisent les opérations d’anticipation et de planification de la tâche [</a:t>
            </a:r>
            <a:r>
              <a:rPr lang="fr-FR" dirty="0" err="1">
                <a:latin typeface="+mn-lt"/>
              </a:rPr>
              <a:t>Galperine</a:t>
            </a:r>
            <a:r>
              <a:rPr lang="fr-FR" dirty="0">
                <a:latin typeface="+mn-lt"/>
              </a:rPr>
              <a:t> et </a:t>
            </a:r>
            <a:r>
              <a:rPr lang="fr-FR" dirty="0" err="1">
                <a:latin typeface="+mn-lt"/>
              </a:rPr>
              <a:t>Talysina</a:t>
            </a:r>
            <a:r>
              <a:rPr lang="fr-FR" dirty="0">
                <a:latin typeface="+mn-lt"/>
              </a:rPr>
              <a:t>] </a:t>
            </a:r>
          </a:p>
          <a:p>
            <a:pPr marL="171450" indent="-171450">
              <a:buFontTx/>
              <a:buChar char="-"/>
              <a:defRPr/>
            </a:pPr>
            <a:r>
              <a:rPr lang="fr-FR" dirty="0">
                <a:latin typeface="+mn-lt"/>
              </a:rPr>
              <a:t>et s’ils autorégulent les processus, procédures et les produits, </a:t>
            </a:r>
          </a:p>
          <a:p>
            <a:pPr>
              <a:defRPr/>
            </a:pPr>
            <a:r>
              <a:rPr lang="fr-FR" dirty="0">
                <a:latin typeface="+mn-lt"/>
              </a:rPr>
              <a:t>la priorité est ici de travailler avec, sur, à partir des critères et donc d’aborder les contenus de formation en cherchant, en verbalisant, en manipulant les critères des tâches pour obtenir les produits attendus.</a:t>
            </a:r>
          </a:p>
          <a:p>
            <a:pPr>
              <a:defRPr/>
            </a:pPr>
            <a:r>
              <a:rPr lang="fr-FR" dirty="0">
                <a:latin typeface="+mn-lt"/>
              </a:rPr>
              <a:t>L’autoévaluation de l’élève est définie comme le va-et-vient entre deux sortes de critères, portant sur le comment faire (critère de réalisation sur les procédures) et sur le comment je sais que c’est bien fait ? (critère de réussite dans le produit). Le référentiel est donné à dévoilement (explicitation), il est peu </a:t>
            </a:r>
            <a:r>
              <a:rPr lang="fr-FR" dirty="0" err="1">
                <a:latin typeface="+mn-lt"/>
              </a:rPr>
              <a:t>régulable</a:t>
            </a:r>
            <a:r>
              <a:rPr lang="fr-FR" dirty="0">
                <a:latin typeface="+mn-lt"/>
              </a:rPr>
              <a:t>. La maîtrise des produits normés, des tâches d’examen est un but indiscutable : c’est pour la réussite des produits qu’on travaille.</a:t>
            </a:r>
          </a:p>
          <a:p>
            <a:pPr>
              <a:defRPr/>
            </a:pPr>
            <a:endParaRPr lang="fr-FR" dirty="0"/>
          </a:p>
        </p:txBody>
      </p:sp>
      <p:sp>
        <p:nvSpPr>
          <p:cNvPr id="56324" name="Espace réservé du pied de page 3"/>
          <p:cNvSpPr>
            <a:spLocks noGrp="1"/>
          </p:cNvSpPr>
          <p:nvPr>
            <p:ph type="ftr" sz="quarter" idx="4"/>
          </p:nvPr>
        </p:nvSpPr>
        <p:spPr>
          <a:noFill/>
        </p:spPr>
        <p:txBody>
          <a:bodyPr/>
          <a:lstStyle>
            <a:lvl1pPr eaLnBrk="0" hangingPunct="0">
              <a:spcBef>
                <a:spcPct val="30000"/>
              </a:spcBef>
              <a:defRPr sz="1200">
                <a:solidFill>
                  <a:schemeClr val="tx1"/>
                </a:solidFill>
                <a:latin typeface="Times" charset="0"/>
              </a:defRPr>
            </a:lvl1pPr>
            <a:lvl2pPr marL="742950" indent="-285750" eaLnBrk="0" hangingPunct="0">
              <a:spcBef>
                <a:spcPct val="30000"/>
              </a:spcBef>
              <a:defRPr sz="1200">
                <a:solidFill>
                  <a:schemeClr val="tx1"/>
                </a:solidFill>
                <a:latin typeface="Times" charset="0"/>
              </a:defRPr>
            </a:lvl2pPr>
            <a:lvl3pPr marL="1143000" indent="-228600" eaLnBrk="0" hangingPunct="0">
              <a:spcBef>
                <a:spcPct val="30000"/>
              </a:spcBef>
              <a:defRPr sz="1200">
                <a:solidFill>
                  <a:schemeClr val="tx1"/>
                </a:solidFill>
                <a:latin typeface="Times" charset="0"/>
              </a:defRPr>
            </a:lvl3pPr>
            <a:lvl4pPr marL="1600200" indent="-228600" eaLnBrk="0" hangingPunct="0">
              <a:spcBef>
                <a:spcPct val="30000"/>
              </a:spcBef>
              <a:defRPr sz="1200">
                <a:solidFill>
                  <a:schemeClr val="tx1"/>
                </a:solidFill>
                <a:latin typeface="Times" charset="0"/>
              </a:defRPr>
            </a:lvl4pPr>
            <a:lvl5pPr marL="2057400" indent="-228600" eaLnBrk="0" hangingPunct="0">
              <a:spcBef>
                <a:spcPct val="30000"/>
              </a:spcBef>
              <a:defRPr sz="1200">
                <a:solidFill>
                  <a:schemeClr val="tx1"/>
                </a:solidFill>
                <a:latin typeface="Times" charset="0"/>
              </a:defRPr>
            </a:lvl5pPr>
            <a:lvl6pPr marL="2514600" indent="-228600" eaLnBrk="0" fontAlgn="base" hangingPunct="0">
              <a:spcBef>
                <a:spcPct val="30000"/>
              </a:spcBef>
              <a:spcAft>
                <a:spcPct val="0"/>
              </a:spcAft>
              <a:defRPr sz="1200">
                <a:solidFill>
                  <a:schemeClr val="tx1"/>
                </a:solidFill>
                <a:latin typeface="Times" charset="0"/>
              </a:defRPr>
            </a:lvl6pPr>
            <a:lvl7pPr marL="2971800" indent="-228600" eaLnBrk="0" fontAlgn="base" hangingPunct="0">
              <a:spcBef>
                <a:spcPct val="30000"/>
              </a:spcBef>
              <a:spcAft>
                <a:spcPct val="0"/>
              </a:spcAft>
              <a:defRPr sz="1200">
                <a:solidFill>
                  <a:schemeClr val="tx1"/>
                </a:solidFill>
                <a:latin typeface="Times" charset="0"/>
              </a:defRPr>
            </a:lvl7pPr>
            <a:lvl8pPr marL="3429000" indent="-228600" eaLnBrk="0" fontAlgn="base" hangingPunct="0">
              <a:spcBef>
                <a:spcPct val="30000"/>
              </a:spcBef>
              <a:spcAft>
                <a:spcPct val="0"/>
              </a:spcAft>
              <a:defRPr sz="1200">
                <a:solidFill>
                  <a:schemeClr val="tx1"/>
                </a:solidFill>
                <a:latin typeface="Times" charset="0"/>
              </a:defRPr>
            </a:lvl8pPr>
            <a:lvl9pPr marL="3886200" indent="-228600" eaLnBrk="0" fontAlgn="base" hangingPunct="0">
              <a:spcBef>
                <a:spcPct val="30000"/>
              </a:spcBef>
              <a:spcAft>
                <a:spcPct val="0"/>
              </a:spcAft>
              <a:defRPr sz="1200">
                <a:solidFill>
                  <a:schemeClr val="tx1"/>
                </a:solidFill>
                <a:latin typeface="Times" charset="0"/>
              </a:defRPr>
            </a:lvl9pPr>
          </a:lstStyle>
          <a:p>
            <a:pPr>
              <a:spcBef>
                <a:spcPct val="0"/>
              </a:spcBef>
            </a:pPr>
            <a:r>
              <a:rPr lang="fr-FR" altLang="fr-FR">
                <a:cs typeface="Arial" pitchFamily="34" charset="0"/>
              </a:rPr>
              <a:t>Nicole Mencacci</a:t>
            </a:r>
          </a:p>
        </p:txBody>
      </p:sp>
      <p:sp>
        <p:nvSpPr>
          <p:cNvPr id="56325" name="Espace réservé du numéro de diapositive 4"/>
          <p:cNvSpPr>
            <a:spLocks noGrp="1"/>
          </p:cNvSpPr>
          <p:nvPr>
            <p:ph type="sldNum" sz="quarter" idx="5"/>
          </p:nvPr>
        </p:nvSpPr>
        <p:spPr>
          <a:noFill/>
        </p:spPr>
        <p:txBody>
          <a:bodyPr/>
          <a:lstStyle>
            <a:lvl1pPr eaLnBrk="0" hangingPunct="0">
              <a:spcBef>
                <a:spcPct val="30000"/>
              </a:spcBef>
              <a:defRPr sz="1200">
                <a:solidFill>
                  <a:schemeClr val="tx1"/>
                </a:solidFill>
                <a:latin typeface="Times" charset="0"/>
              </a:defRPr>
            </a:lvl1pPr>
            <a:lvl2pPr marL="742950" indent="-285750" eaLnBrk="0" hangingPunct="0">
              <a:spcBef>
                <a:spcPct val="30000"/>
              </a:spcBef>
              <a:defRPr sz="1200">
                <a:solidFill>
                  <a:schemeClr val="tx1"/>
                </a:solidFill>
                <a:latin typeface="Times" charset="0"/>
              </a:defRPr>
            </a:lvl2pPr>
            <a:lvl3pPr marL="1143000" indent="-228600" eaLnBrk="0" hangingPunct="0">
              <a:spcBef>
                <a:spcPct val="30000"/>
              </a:spcBef>
              <a:defRPr sz="1200">
                <a:solidFill>
                  <a:schemeClr val="tx1"/>
                </a:solidFill>
                <a:latin typeface="Times" charset="0"/>
              </a:defRPr>
            </a:lvl3pPr>
            <a:lvl4pPr marL="1600200" indent="-228600" eaLnBrk="0" hangingPunct="0">
              <a:spcBef>
                <a:spcPct val="30000"/>
              </a:spcBef>
              <a:defRPr sz="1200">
                <a:solidFill>
                  <a:schemeClr val="tx1"/>
                </a:solidFill>
                <a:latin typeface="Times" charset="0"/>
              </a:defRPr>
            </a:lvl4pPr>
            <a:lvl5pPr marL="2057400" indent="-228600" eaLnBrk="0" hangingPunct="0">
              <a:spcBef>
                <a:spcPct val="30000"/>
              </a:spcBef>
              <a:defRPr sz="1200">
                <a:solidFill>
                  <a:schemeClr val="tx1"/>
                </a:solidFill>
                <a:latin typeface="Times" charset="0"/>
              </a:defRPr>
            </a:lvl5pPr>
            <a:lvl6pPr marL="2514600" indent="-228600" eaLnBrk="0" fontAlgn="base" hangingPunct="0">
              <a:spcBef>
                <a:spcPct val="30000"/>
              </a:spcBef>
              <a:spcAft>
                <a:spcPct val="0"/>
              </a:spcAft>
              <a:defRPr sz="1200">
                <a:solidFill>
                  <a:schemeClr val="tx1"/>
                </a:solidFill>
                <a:latin typeface="Times" charset="0"/>
              </a:defRPr>
            </a:lvl6pPr>
            <a:lvl7pPr marL="2971800" indent="-228600" eaLnBrk="0" fontAlgn="base" hangingPunct="0">
              <a:spcBef>
                <a:spcPct val="30000"/>
              </a:spcBef>
              <a:spcAft>
                <a:spcPct val="0"/>
              </a:spcAft>
              <a:defRPr sz="1200">
                <a:solidFill>
                  <a:schemeClr val="tx1"/>
                </a:solidFill>
                <a:latin typeface="Times" charset="0"/>
              </a:defRPr>
            </a:lvl7pPr>
            <a:lvl8pPr marL="3429000" indent="-228600" eaLnBrk="0" fontAlgn="base" hangingPunct="0">
              <a:spcBef>
                <a:spcPct val="30000"/>
              </a:spcBef>
              <a:spcAft>
                <a:spcPct val="0"/>
              </a:spcAft>
              <a:defRPr sz="1200">
                <a:solidFill>
                  <a:schemeClr val="tx1"/>
                </a:solidFill>
                <a:latin typeface="Times" charset="0"/>
              </a:defRPr>
            </a:lvl8pPr>
            <a:lvl9pPr marL="3886200" indent="-228600" eaLnBrk="0" fontAlgn="base" hangingPunct="0">
              <a:spcBef>
                <a:spcPct val="30000"/>
              </a:spcBef>
              <a:spcAft>
                <a:spcPct val="0"/>
              </a:spcAft>
              <a:defRPr sz="1200">
                <a:solidFill>
                  <a:schemeClr val="tx1"/>
                </a:solidFill>
                <a:latin typeface="Times" charset="0"/>
              </a:defRPr>
            </a:lvl9pPr>
          </a:lstStyle>
          <a:p>
            <a:pPr>
              <a:spcBef>
                <a:spcPct val="0"/>
              </a:spcBef>
            </a:pPr>
            <a:fld id="{D4887630-69C5-418A-B3AE-2AA769D174B0}" type="slidenum">
              <a:rPr lang="fr-FR" altLang="fr-FR" smtClean="0">
                <a:cs typeface="Arial" pitchFamily="34" charset="0"/>
              </a:rPr>
              <a:pPr>
                <a:spcBef>
                  <a:spcPct val="0"/>
                </a:spcBef>
              </a:pPr>
              <a:t>53</a:t>
            </a:fld>
            <a:endParaRPr lang="fr-FR" altLang="fr-FR">
              <a:cs typeface="Arial" pitchFamily="34" charset="0"/>
            </a:endParaRPr>
          </a:p>
        </p:txBody>
      </p:sp>
    </p:spTree>
    <p:extLst>
      <p:ext uri="{BB962C8B-B14F-4D97-AF65-F5344CB8AC3E}">
        <p14:creationId xmlns:p14="http://schemas.microsoft.com/office/powerpoint/2010/main" val="37714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9234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endParaRPr dirty="0"/>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328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60B59C6-B4FE-47D8-84B9-C515E3705650}" type="slidenum">
              <a:rPr lang="fr-FR" smtClean="0"/>
              <a:t>8</a:t>
            </a:fld>
            <a:endParaRPr lang="fr-FR"/>
          </a:p>
        </p:txBody>
      </p:sp>
    </p:spTree>
    <p:extLst>
      <p:ext uri="{BB962C8B-B14F-4D97-AF65-F5344CB8AC3E}">
        <p14:creationId xmlns:p14="http://schemas.microsoft.com/office/powerpoint/2010/main" val="26134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EXEMPLE CARICATURAL</a:t>
            </a:r>
          </a:p>
          <a:p>
            <a:endParaRPr lang="fr-FR" dirty="0"/>
          </a:p>
        </p:txBody>
      </p:sp>
      <p:sp>
        <p:nvSpPr>
          <p:cNvPr id="4" name="Espace réservé du numéro de diapositive 3"/>
          <p:cNvSpPr>
            <a:spLocks noGrp="1"/>
          </p:cNvSpPr>
          <p:nvPr>
            <p:ph type="sldNum" sz="quarter" idx="5"/>
          </p:nvPr>
        </p:nvSpPr>
        <p:spPr/>
        <p:txBody>
          <a:bodyPr/>
          <a:lstStyle/>
          <a:p>
            <a:fld id="{E60B59C6-B4FE-47D8-84B9-C515E3705650}" type="slidenum">
              <a:rPr lang="fr-FR" smtClean="0"/>
              <a:t>9</a:t>
            </a:fld>
            <a:endParaRPr lang="fr-FR"/>
          </a:p>
        </p:txBody>
      </p:sp>
    </p:spTree>
    <p:extLst>
      <p:ext uri="{BB962C8B-B14F-4D97-AF65-F5344CB8AC3E}">
        <p14:creationId xmlns:p14="http://schemas.microsoft.com/office/powerpoint/2010/main" val="74057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E60B59C6-B4FE-47D8-84B9-C515E3705650}" type="slidenum">
              <a:rPr lang="fr-FR" smtClean="0"/>
              <a:t>10</a:t>
            </a:fld>
            <a:endParaRPr lang="fr-FR"/>
          </a:p>
        </p:txBody>
      </p:sp>
    </p:spTree>
    <p:extLst>
      <p:ext uri="{BB962C8B-B14F-4D97-AF65-F5344CB8AC3E}">
        <p14:creationId xmlns:p14="http://schemas.microsoft.com/office/powerpoint/2010/main" val="623339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Il est nécessaire d’avoir une réflexion approfondie sur ce qu’il y a à apprendre pour sauter en parachute et qui n’est pas seulement une succession algorithmique de gestes, qui engage fortement la cognition mais pas seulement, cela engage le corps d’une façon particulière et cela nécessite des apprentissages finement définis.</a:t>
            </a:r>
          </a:p>
          <a:p>
            <a:r>
              <a:rPr lang="fr-FR" dirty="0"/>
              <a:t>Manque la réflexion sur ce qu’il y a à apprendre pour sauter en parachute et qui n’est pas seulement une succession de gestes, n’est pas purement cognitif mais engage le corps </a:t>
            </a:r>
          </a:p>
        </p:txBody>
      </p:sp>
      <p:sp>
        <p:nvSpPr>
          <p:cNvPr id="4" name="Espace réservé du numéro de diapositive 3"/>
          <p:cNvSpPr>
            <a:spLocks noGrp="1"/>
          </p:cNvSpPr>
          <p:nvPr>
            <p:ph type="sldNum" sz="quarter" idx="5"/>
          </p:nvPr>
        </p:nvSpPr>
        <p:spPr/>
        <p:txBody>
          <a:bodyPr/>
          <a:lstStyle/>
          <a:p>
            <a:fld id="{E60B59C6-B4FE-47D8-84B9-C515E3705650}" type="slidenum">
              <a:rPr lang="fr-FR" smtClean="0"/>
              <a:t>11</a:t>
            </a:fld>
            <a:endParaRPr lang="fr-FR"/>
          </a:p>
        </p:txBody>
      </p:sp>
    </p:spTree>
    <p:extLst>
      <p:ext uri="{BB962C8B-B14F-4D97-AF65-F5344CB8AC3E}">
        <p14:creationId xmlns:p14="http://schemas.microsoft.com/office/powerpoint/2010/main" val="1014007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Times New Roman" panose="02020603050405020304" pitchFamily="18" charset="0"/>
                <a:cs typeface="Times New Roman" panose="02020603050405020304" pitchFamily="18" charset="0"/>
              </a:rPr>
              <a:t>Mais l’alignement n’est pas automatiquement efficace,</a:t>
            </a:r>
            <a:br>
              <a:rPr lang="fr-FR" dirty="0">
                <a:latin typeface="Times New Roman" panose="02020603050405020304" pitchFamily="18" charset="0"/>
                <a:cs typeface="Times New Roman" panose="02020603050405020304" pitchFamily="18" charset="0"/>
              </a:rPr>
            </a:br>
            <a:endParaRPr lang="fr-FR" dirty="0"/>
          </a:p>
        </p:txBody>
      </p:sp>
      <p:sp>
        <p:nvSpPr>
          <p:cNvPr id="4" name="Espace réservé du numéro de diapositive 3"/>
          <p:cNvSpPr>
            <a:spLocks noGrp="1"/>
          </p:cNvSpPr>
          <p:nvPr>
            <p:ph type="sldNum" sz="quarter" idx="5"/>
          </p:nvPr>
        </p:nvSpPr>
        <p:spPr/>
        <p:txBody>
          <a:bodyPr/>
          <a:lstStyle/>
          <a:p>
            <a:fld id="{E60B59C6-B4FE-47D8-84B9-C515E3705650}" type="slidenum">
              <a:rPr lang="fr-FR" smtClean="0"/>
              <a:t>12</a:t>
            </a:fld>
            <a:endParaRPr lang="fr-FR"/>
          </a:p>
        </p:txBody>
      </p:sp>
    </p:spTree>
    <p:extLst>
      <p:ext uri="{BB962C8B-B14F-4D97-AF65-F5344CB8AC3E}">
        <p14:creationId xmlns:p14="http://schemas.microsoft.com/office/powerpoint/2010/main" val="2606498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txBox="1">
            <a:spLocks noGrp="1"/>
          </p:cNvSpPr>
          <p:nvPr>
            <p:ph type="body" idx="1"/>
          </p:nvPr>
        </p:nvSpPr>
        <p:spPr>
          <a:xfrm>
            <a:off x="685800" y="4400550"/>
            <a:ext cx="5486399" cy="3600450"/>
          </a:xfrm>
          <a:prstGeom prst="rect">
            <a:avLst/>
          </a:prstGeom>
        </p:spPr>
        <p:txBody>
          <a:bodyPr wrap="square" lIns="91425" tIns="91425" rIns="91425" bIns="91425" anchor="t" anchorCtr="0">
            <a:noAutofit/>
          </a:bodyPr>
          <a:lstStyle/>
          <a:p>
            <a:pPr lvl="0">
              <a:spcBef>
                <a:spcPts val="0"/>
              </a:spcBef>
              <a:buNone/>
            </a:pPr>
            <a:r>
              <a:rPr lang="fr-FR" dirty="0"/>
              <a:t>Implique une réflexion approfondie de l’équipe pédagogique sur le contenu de ce qu’il y a à apprendre DU POINT DE VUE DE L’ETUDIANT.</a:t>
            </a:r>
          </a:p>
          <a:p>
            <a:pPr lvl="0">
              <a:spcBef>
                <a:spcPts val="0"/>
              </a:spcBef>
              <a:buNone/>
            </a:pPr>
            <a:r>
              <a:rPr lang="fr-FR" dirty="0" err="1"/>
              <a:t>Vermersch</a:t>
            </a:r>
            <a:r>
              <a:rPr lang="fr-FR" dirty="0"/>
              <a:t>, analyse de la tâche : Le premier, qui concerne les définitions et relations entre concepts de la matière que l'on veut enseigner : on parlera de logique de la matière. • Le second, qui porte sur la séquence des opérations à accomplir pour résoudre une classe de problèmes : on parlera alors de logique de l'action. • Le troisième, enfin, qui traite de l'ordonnancement de la progression pédagogique, et que l'on appellera logique pédagogique</a:t>
            </a:r>
            <a:endParaRPr dirty="0"/>
          </a:p>
        </p:txBody>
      </p:sp>
      <p:sp>
        <p:nvSpPr>
          <p:cNvPr id="227" name="Shape 22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481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latin typeface="Times New Roman" panose="02020603050405020304" pitchFamily="18" charset="0"/>
                <a:cs typeface="Times New Roman" panose="02020603050405020304" pitchFamily="18" charset="0"/>
              </a:rPr>
              <a:t>Implique une réflexion approfondie de l’équipe pédagogique sur le contenu de ce qu’il y a à apprendre </a:t>
            </a:r>
            <a:r>
              <a:rPr lang="fr-FR" b="1" dirty="0">
                <a:latin typeface="Times New Roman" panose="02020603050405020304" pitchFamily="18" charset="0"/>
                <a:cs typeface="Times New Roman" panose="02020603050405020304" pitchFamily="18" charset="0"/>
              </a:rPr>
              <a:t>du point de vue de l’étudiant</a:t>
            </a:r>
            <a:endParaRPr lang="fr-FR" dirty="0"/>
          </a:p>
        </p:txBody>
      </p:sp>
      <p:sp>
        <p:nvSpPr>
          <p:cNvPr id="4" name="Espace réservé du numéro de diapositive 3"/>
          <p:cNvSpPr>
            <a:spLocks noGrp="1"/>
          </p:cNvSpPr>
          <p:nvPr>
            <p:ph type="sldNum" sz="quarter" idx="5"/>
          </p:nvPr>
        </p:nvSpPr>
        <p:spPr/>
        <p:txBody>
          <a:bodyPr/>
          <a:lstStyle/>
          <a:p>
            <a:fld id="{E60B59C6-B4FE-47D8-84B9-C515E3705650}" type="slidenum">
              <a:rPr lang="fr-FR" smtClean="0"/>
              <a:t>14</a:t>
            </a:fld>
            <a:endParaRPr lang="fr-FR"/>
          </a:p>
        </p:txBody>
      </p:sp>
    </p:spTree>
    <p:extLst>
      <p:ext uri="{BB962C8B-B14F-4D97-AF65-F5344CB8AC3E}">
        <p14:creationId xmlns:p14="http://schemas.microsoft.com/office/powerpoint/2010/main" val="3318665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459995-4652-A573-D611-68A60B136DD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A5D7138-6CE6-F6D9-5C7E-D7026E058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E5749A7-2D51-8998-B22E-4E0571F048A0}"/>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7D19BDC4-C63A-C31F-B197-881BE230E1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5D7F54-496C-D1E5-239B-744343847EC6}"/>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2729099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710F18E-CE9E-7117-6977-96DFCD612AF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4FFF8E5-8762-B813-CE27-097FDF6C9FF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D53B3A-C892-B45C-4EBC-CD711874B7E0}"/>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08881B9B-A59C-C7F4-F1DE-6610630B38E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4697D7-96D3-5D3C-5FCC-73E8FC97F9AF}"/>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386021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6FC8634-32E6-1F0F-59EE-C48A314648A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927E072-E046-1ED6-C1F6-62CD4695B37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DDC9E56-90B8-C620-07EC-C0D600E47B74}"/>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2804D5C7-A6ED-E2A5-9F96-A70FBD3655E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96994F6-C9A1-EC4B-0D8D-95C2F48A8A75}"/>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1483349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3678EBC-9AB1-43FC-FB87-3ECFC6BE090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61F4402-2813-D2C8-109D-1269D51086F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1ACA55-E5CE-8D35-9530-C3B253E35445}"/>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E066C727-9470-7082-29E2-8233C062AD9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BB8B83C-57DF-F19F-AA1F-E3D0B060CE7E}"/>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4148614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F2F4C5-0E91-1074-62FB-C7085FCB600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DF32CFA-C879-927F-7DCF-A68576C54DC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DE79059-AAE2-6CDE-6EE2-9C71755C6D53}"/>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6452E3EF-ED86-7C23-134E-4B324F650DD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759F735-57A3-22C9-FE5B-85B6052F7577}"/>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231433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6BC71C-865A-DCA0-5ED4-521C2C8D1B1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B194BB5-2B78-31EA-05C8-159BFBE5354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4AC0D7F-7266-0D50-CD2D-DF88EEDE7D0E}"/>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22A5E347-6701-5BF7-C83B-1FB8FC4F81CB}"/>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6" name="Espace réservé du pied de page 5">
            <a:extLst>
              <a:ext uri="{FF2B5EF4-FFF2-40B4-BE49-F238E27FC236}">
                <a16:creationId xmlns:a16="http://schemas.microsoft.com/office/drawing/2014/main" id="{C066D649-82B7-4F8F-0D6C-E11885C79D9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8C902AF-36D4-54D5-E1ED-CFD93C7A33B1}"/>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2101292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6787C6-49F9-0FE5-B5D4-AED9D3D6352A}"/>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7F9180E-E8D7-F4B8-1488-27F50CA7EF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29F5DD6-FE60-7B97-208C-2A38BD15A20F}"/>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8B74646-51CA-5753-25A3-25FF96B5DC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D63B6AC-6BBC-62B2-A379-7F08CA04F92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08C9670-B8B2-15D0-563A-A47DBA8E0A91}"/>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8" name="Espace réservé du pied de page 7">
            <a:extLst>
              <a:ext uri="{FF2B5EF4-FFF2-40B4-BE49-F238E27FC236}">
                <a16:creationId xmlns:a16="http://schemas.microsoft.com/office/drawing/2014/main" id="{C87B4469-25B1-5D3B-4DE2-B7026E77C19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E6BC2A9E-4F75-F6FD-7B21-55E74F116987}"/>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1775908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C2B876-92E3-3661-906F-861378C0BB0D}"/>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A71FE86D-F082-227B-00DF-B0DE174FF1DF}"/>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4" name="Espace réservé du pied de page 3">
            <a:extLst>
              <a:ext uri="{FF2B5EF4-FFF2-40B4-BE49-F238E27FC236}">
                <a16:creationId xmlns:a16="http://schemas.microsoft.com/office/drawing/2014/main" id="{99EFC04A-6951-6765-73C6-8A75CD35285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AB7B9FF-90F4-BEF4-02D1-E598C82A644B}"/>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162366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20CC658-46A9-B016-3881-5A5B3CACB6BD}"/>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3" name="Espace réservé du pied de page 2">
            <a:extLst>
              <a:ext uri="{FF2B5EF4-FFF2-40B4-BE49-F238E27FC236}">
                <a16:creationId xmlns:a16="http://schemas.microsoft.com/office/drawing/2014/main" id="{C2D0B5B9-7A13-558E-C948-2A7761FFE28F}"/>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1D2F34DF-0CE9-098C-D160-77D2371EA2F2}"/>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3977546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B7DB79-ACBC-5326-1F94-362BD7CB41E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D00C8F7-074E-C443-CFA9-1D909E119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6D4EBC5-CDC7-027F-FEA5-9DDDFA87A2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AB683C6-CA1B-F379-1FEA-1EFD4BFEAE44}"/>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6" name="Espace réservé du pied de page 5">
            <a:extLst>
              <a:ext uri="{FF2B5EF4-FFF2-40B4-BE49-F238E27FC236}">
                <a16:creationId xmlns:a16="http://schemas.microsoft.com/office/drawing/2014/main" id="{1949C613-2982-B847-9B4F-F1247257129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63D33E9-B796-A369-BC0D-4F0BD0CFB030}"/>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4048861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BDA66F-07B0-0E89-38F8-46FC6943BD1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1BB1212-1AFC-7B99-E70D-9497320D84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19C5F771-401A-22D4-1FD3-2836F01162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4D24979-EEDD-469A-DB7A-C1513223677B}"/>
              </a:ext>
            </a:extLst>
          </p:cNvPr>
          <p:cNvSpPr>
            <a:spLocks noGrp="1"/>
          </p:cNvSpPr>
          <p:nvPr>
            <p:ph type="dt" sz="half" idx="10"/>
          </p:nvPr>
        </p:nvSpPr>
        <p:spPr/>
        <p:txBody>
          <a:bodyPr/>
          <a:lstStyle/>
          <a:p>
            <a:fld id="{C541C48F-218D-4578-AAB5-2556DC1047F2}" type="datetimeFigureOut">
              <a:rPr lang="fr-FR" smtClean="0"/>
              <a:t>02/05/2024</a:t>
            </a:fld>
            <a:endParaRPr lang="fr-FR"/>
          </a:p>
        </p:txBody>
      </p:sp>
      <p:sp>
        <p:nvSpPr>
          <p:cNvPr id="6" name="Espace réservé du pied de page 5">
            <a:extLst>
              <a:ext uri="{FF2B5EF4-FFF2-40B4-BE49-F238E27FC236}">
                <a16:creationId xmlns:a16="http://schemas.microsoft.com/office/drawing/2014/main" id="{8D4AD715-722A-8B3D-10BC-197119424A9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D60B136-2B73-B7DF-D6EC-2AEA74998D05}"/>
              </a:ext>
            </a:extLst>
          </p:cNvPr>
          <p:cNvSpPr>
            <a:spLocks noGrp="1"/>
          </p:cNvSpPr>
          <p:nvPr>
            <p:ph type="sldNum" sz="quarter" idx="12"/>
          </p:nvPr>
        </p:nvSpPr>
        <p:spPr/>
        <p:txBody>
          <a:bodyPr/>
          <a:lstStyle/>
          <a:p>
            <a:fld id="{5F6C54ED-0FA1-47BC-83FF-CB102293950B}" type="slidenum">
              <a:rPr lang="fr-FR" smtClean="0"/>
              <a:t>‹N°›</a:t>
            </a:fld>
            <a:endParaRPr lang="fr-FR"/>
          </a:p>
        </p:txBody>
      </p:sp>
    </p:spTree>
    <p:extLst>
      <p:ext uri="{BB962C8B-B14F-4D97-AF65-F5344CB8AC3E}">
        <p14:creationId xmlns:p14="http://schemas.microsoft.com/office/powerpoint/2010/main" val="372142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53C1D12D-91CE-F58D-A040-A54491BC73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00105118-86E7-7C4F-E49E-A42A0181EC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AF6DF2-268F-99A0-1C73-D8ACD9B9C9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41C48F-218D-4578-AAB5-2556DC1047F2}" type="datetimeFigureOut">
              <a:rPr lang="fr-FR" smtClean="0"/>
              <a:t>02/05/2024</a:t>
            </a:fld>
            <a:endParaRPr lang="fr-FR"/>
          </a:p>
        </p:txBody>
      </p:sp>
      <p:sp>
        <p:nvSpPr>
          <p:cNvPr id="5" name="Espace réservé du pied de page 4">
            <a:extLst>
              <a:ext uri="{FF2B5EF4-FFF2-40B4-BE49-F238E27FC236}">
                <a16:creationId xmlns:a16="http://schemas.microsoft.com/office/drawing/2014/main" id="{CD085F71-DB5C-115F-67A1-C999441CA0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69EE699-98CB-5E37-EA42-9ED00A1DE9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F6C54ED-0FA1-47BC-83FF-CB102293950B}" type="slidenum">
              <a:rPr lang="fr-FR" smtClean="0"/>
              <a:t>‹N°›</a:t>
            </a:fld>
            <a:endParaRPr lang="fr-FR"/>
          </a:p>
        </p:txBody>
      </p:sp>
    </p:spTree>
    <p:extLst>
      <p:ext uri="{BB962C8B-B14F-4D97-AF65-F5344CB8AC3E}">
        <p14:creationId xmlns:p14="http://schemas.microsoft.com/office/powerpoint/2010/main" val="2092753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link.springer.com/article/10.1007/BF00138871"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link.springer.com/article/10.1007/BF00138871"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link.springer.com/article/10.1007/BF00138871" TargetMode="Externa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link.springer.com/article/10.1007/BF0013887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ED11CC-7F96-909D-E8AB-C491516971AB}"/>
              </a:ext>
            </a:extLst>
          </p:cNvPr>
          <p:cNvSpPr>
            <a:spLocks noGrp="1"/>
          </p:cNvSpPr>
          <p:nvPr>
            <p:ph type="ctrTitle"/>
          </p:nvPr>
        </p:nvSpPr>
        <p:spPr>
          <a:xfrm>
            <a:off x="1050587" y="-1"/>
            <a:ext cx="10068127" cy="4805465"/>
          </a:xfrm>
        </p:spPr>
        <p:txBody>
          <a:bodyPr>
            <a:noAutofit/>
          </a:bodyPr>
          <a:lstStyle/>
          <a:p>
            <a:br>
              <a:rPr lang="fr-FR" sz="3600" b="1" dirty="0">
                <a:latin typeface="Times New Roman" panose="02020603050405020304" pitchFamily="18" charset="0"/>
                <a:cs typeface="Times New Roman" panose="02020603050405020304" pitchFamily="18" charset="0"/>
              </a:rPr>
            </a:br>
            <a:br>
              <a:rPr lang="fr-FR" sz="3600" b="1" dirty="0">
                <a:latin typeface="Times New Roman" panose="02020603050405020304" pitchFamily="18" charset="0"/>
                <a:cs typeface="Times New Roman" panose="02020603050405020304" pitchFamily="18" charset="0"/>
              </a:rPr>
            </a:br>
            <a:br>
              <a:rPr lang="fr-FR" sz="3600" b="1" dirty="0">
                <a:latin typeface="Times New Roman" panose="02020603050405020304" pitchFamily="18" charset="0"/>
                <a:cs typeface="Times New Roman" panose="02020603050405020304" pitchFamily="18" charset="0"/>
              </a:rPr>
            </a:br>
            <a:br>
              <a:rPr lang="fr-FR" sz="3600" b="1" dirty="0">
                <a:latin typeface="Times New Roman" panose="02020603050405020304" pitchFamily="18" charset="0"/>
                <a:cs typeface="Times New Roman" panose="02020603050405020304" pitchFamily="18" charset="0"/>
              </a:rPr>
            </a:br>
            <a:br>
              <a:rPr lang="fr-FR" sz="3600" b="1"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Amélioration de l’apprentissage </a:t>
            </a:r>
            <a:br>
              <a:rPr lang="fr-FR" sz="3600" b="1"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des étudiants du supérieur</a:t>
            </a:r>
            <a:br>
              <a:rPr lang="fr-FR" sz="3600" b="1" dirty="0">
                <a:latin typeface="Times New Roman" panose="02020603050405020304" pitchFamily="18" charset="0"/>
                <a:cs typeface="Times New Roman" panose="02020603050405020304" pitchFamily="18" charset="0"/>
              </a:rPr>
            </a:br>
            <a:br>
              <a:rPr lang="fr-FR" sz="3600" b="1" dirty="0">
                <a:latin typeface="Times New Roman" panose="02020603050405020304" pitchFamily="18" charset="0"/>
                <a:cs typeface="Times New Roman" panose="02020603050405020304" pitchFamily="18" charset="0"/>
              </a:rPr>
            </a:br>
            <a:r>
              <a:rPr lang="fr-FR" sz="2800" b="1" dirty="0">
                <a:latin typeface="Times New Roman" panose="02020603050405020304" pitchFamily="18" charset="0"/>
                <a:cs typeface="Times New Roman" panose="02020603050405020304" pitchFamily="18" charset="0"/>
              </a:rPr>
              <a:t>L’importance de  l’alignement pédagogique, </a:t>
            </a:r>
            <a:br>
              <a:rPr lang="fr-FR" sz="2800" b="1" dirty="0">
                <a:latin typeface="Times New Roman" panose="02020603050405020304" pitchFamily="18" charset="0"/>
                <a:cs typeface="Times New Roman" panose="02020603050405020304" pitchFamily="18" charset="0"/>
              </a:rPr>
            </a:br>
            <a:r>
              <a:rPr lang="fr-FR" sz="2800" b="1" dirty="0">
                <a:latin typeface="Times New Roman" panose="02020603050405020304" pitchFamily="18" charset="0"/>
                <a:cs typeface="Times New Roman" panose="02020603050405020304" pitchFamily="18" charset="0"/>
              </a:rPr>
              <a:t>           des grilles critériées d’évaluation,</a:t>
            </a:r>
            <a:br>
              <a:rPr lang="fr-FR" sz="2800" b="1" dirty="0">
                <a:latin typeface="Times New Roman" panose="02020603050405020304" pitchFamily="18" charset="0"/>
                <a:cs typeface="Times New Roman" panose="02020603050405020304" pitchFamily="18" charset="0"/>
              </a:rPr>
            </a:br>
            <a:r>
              <a:rPr lang="fr-FR" sz="2800" b="1" dirty="0">
                <a:latin typeface="Times New Roman" panose="02020603050405020304" pitchFamily="18" charset="0"/>
                <a:cs typeface="Times New Roman" panose="02020603050405020304" pitchFamily="18" charset="0"/>
              </a:rPr>
              <a:t>et de la régulation des enseignements-apprentissages</a:t>
            </a:r>
            <a:br>
              <a:rPr lang="fr-FR" sz="2800" b="1" dirty="0">
                <a:latin typeface="Times New Roman" panose="02020603050405020304" pitchFamily="18" charset="0"/>
                <a:cs typeface="Times New Roman" panose="02020603050405020304" pitchFamily="18" charset="0"/>
              </a:rPr>
            </a:br>
            <a:endParaRPr lang="fr-FR" sz="2800" b="1" dirty="0">
              <a:latin typeface="Times New Roman" panose="02020603050405020304" pitchFamily="18" charset="0"/>
              <a:cs typeface="Times New Roman" panose="02020603050405020304" pitchFamily="18" charset="0"/>
            </a:endParaRPr>
          </a:p>
        </p:txBody>
      </p:sp>
      <p:sp>
        <p:nvSpPr>
          <p:cNvPr id="3" name="Sous-titre 2">
            <a:extLst>
              <a:ext uri="{FF2B5EF4-FFF2-40B4-BE49-F238E27FC236}">
                <a16:creationId xmlns:a16="http://schemas.microsoft.com/office/drawing/2014/main" id="{478FF622-5A3D-02B7-6865-7333B2E916FC}"/>
              </a:ext>
            </a:extLst>
          </p:cNvPr>
          <p:cNvSpPr>
            <a:spLocks noGrp="1"/>
          </p:cNvSpPr>
          <p:nvPr>
            <p:ph type="subTitle" idx="1"/>
          </p:nvPr>
        </p:nvSpPr>
        <p:spPr>
          <a:xfrm>
            <a:off x="1524000" y="5223753"/>
            <a:ext cx="9144000" cy="1264595"/>
          </a:xfrm>
        </p:spPr>
        <p:txBody>
          <a:bodyPr>
            <a:normAutofit lnSpcReduction="10000"/>
          </a:bodyPr>
          <a:lstStyle/>
          <a:p>
            <a:endParaRPr lang="fr-FR" dirty="0"/>
          </a:p>
          <a:p>
            <a:r>
              <a:rPr lang="fr-FR" sz="2200" dirty="0">
                <a:latin typeface="Times New Roman" panose="02020603050405020304" pitchFamily="18" charset="0"/>
                <a:cs typeface="Times New Roman" panose="02020603050405020304" pitchFamily="18" charset="0"/>
              </a:rPr>
              <a:t>Nicole CAPARROS-MENCACCI</a:t>
            </a:r>
          </a:p>
          <a:p>
            <a:r>
              <a:rPr lang="fr-FR" sz="2200" dirty="0">
                <a:latin typeface="Times New Roman" panose="02020603050405020304" pitchFamily="18" charset="0"/>
                <a:cs typeface="Times New Roman" panose="02020603050405020304" pitchFamily="18" charset="0"/>
              </a:rPr>
              <a:t>LINE, UCA</a:t>
            </a:r>
          </a:p>
        </p:txBody>
      </p:sp>
    </p:spTree>
    <p:extLst>
      <p:ext uri="{BB962C8B-B14F-4D97-AF65-F5344CB8AC3E}">
        <p14:creationId xmlns:p14="http://schemas.microsoft.com/office/powerpoint/2010/main" val="4194865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a:t>Activité pédagogique :</a:t>
            </a:r>
            <a:r>
              <a:rPr lang="fr-FR" dirty="0"/>
              <a:t> lire le manuel de parachutisme</a:t>
            </a:r>
          </a:p>
        </p:txBody>
      </p:sp>
      <p:sp>
        <p:nvSpPr>
          <p:cNvPr id="4" name="Espace réservé du numéro de diapositive 3"/>
          <p:cNvSpPr>
            <a:spLocks noGrp="1"/>
          </p:cNvSpPr>
          <p:nvPr>
            <p:ph type="sldNum" sz="quarter" idx="12"/>
          </p:nvPr>
        </p:nvSpPr>
        <p:spPr/>
        <p:txBody>
          <a:bodyPr/>
          <a:lstStyle/>
          <a:p>
            <a:fld id="{3E9D34D2-5B41-4F30-BCB1-4A50ADE72428}" type="slidenum">
              <a:rPr lang="fr-FR" smtClean="0"/>
              <a:t>10</a:t>
            </a:fld>
            <a:endParaRPr lang="fr-FR"/>
          </a:p>
        </p:txBody>
      </p:sp>
      <p:pic>
        <p:nvPicPr>
          <p:cNvPr id="5" name="Image 4"/>
          <p:cNvPicPr>
            <a:picLocks noChangeAspect="1"/>
          </p:cNvPicPr>
          <p:nvPr/>
        </p:nvPicPr>
        <p:blipFill>
          <a:blip r:embed="rId3"/>
          <a:stretch>
            <a:fillRect/>
          </a:stretch>
        </p:blipFill>
        <p:spPr>
          <a:xfrm>
            <a:off x="5839810" y="2336217"/>
            <a:ext cx="4922783" cy="4202695"/>
          </a:xfrm>
          <a:prstGeom prst="rect">
            <a:avLst/>
          </a:prstGeom>
        </p:spPr>
      </p:pic>
      <p:sp>
        <p:nvSpPr>
          <p:cNvPr id="8" name="Shape 118"/>
          <p:cNvSpPr txBox="1">
            <a:spLocks/>
          </p:cNvSpPr>
          <p:nvPr/>
        </p:nvSpPr>
        <p:spPr>
          <a:xfrm>
            <a:off x="0" y="365125"/>
            <a:ext cx="10804634" cy="978300"/>
          </a:xfrm>
          <a:prstGeom prst="rect">
            <a:avLst/>
          </a:prstGeom>
          <a:solidFill>
            <a:schemeClr val="accent3"/>
          </a:solidFill>
          <a:ln>
            <a:noFill/>
          </a:ln>
        </p:spPr>
        <p:txBody>
          <a:bodyPr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ct val="25000"/>
              <a:buFont typeface="Helvetica Neue"/>
              <a:buNone/>
            </a:pPr>
            <a:r>
              <a:rPr lang="fr-FR" i="1" dirty="0">
                <a:solidFill>
                  <a:schemeClr val="lt1"/>
                </a:solidFill>
                <a:latin typeface="Helvetica Neue"/>
                <a:ea typeface="Helvetica Neue"/>
                <a:cs typeface="Helvetica Neue"/>
                <a:sym typeface="Helvetica Neue"/>
              </a:rPr>
              <a:t>1</a:t>
            </a:r>
            <a:r>
              <a:rPr lang="fr-FR" sz="3600" b="1" dirty="0">
                <a:solidFill>
                  <a:schemeClr val="lt1"/>
                </a:solidFill>
                <a:latin typeface="Times New Roman" panose="02020603050405020304" pitchFamily="18" charset="0"/>
                <a:ea typeface="Helvetica Neue"/>
                <a:cs typeface="Times New Roman" panose="02020603050405020304" pitchFamily="18" charset="0"/>
                <a:sym typeface="Helvetica Neue"/>
              </a:rPr>
              <a:t>. Cherchez l’erreur …</a:t>
            </a:r>
          </a:p>
        </p:txBody>
      </p:sp>
    </p:spTree>
    <p:extLst>
      <p:ext uri="{BB962C8B-B14F-4D97-AF65-F5344CB8AC3E}">
        <p14:creationId xmlns:p14="http://schemas.microsoft.com/office/powerpoint/2010/main" val="2030655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marL="0" indent="0">
              <a:buNone/>
            </a:pPr>
            <a:r>
              <a:rPr lang="fr-FR" b="1" dirty="0"/>
              <a:t>Évaluation :</a:t>
            </a:r>
            <a:r>
              <a:rPr lang="fr-FR" dirty="0"/>
              <a:t> sauter en parachute </a:t>
            </a:r>
          </a:p>
        </p:txBody>
      </p:sp>
      <p:sp>
        <p:nvSpPr>
          <p:cNvPr id="4" name="Espace réservé du numéro de diapositive 3"/>
          <p:cNvSpPr>
            <a:spLocks noGrp="1"/>
          </p:cNvSpPr>
          <p:nvPr>
            <p:ph type="sldNum" sz="quarter" idx="12"/>
          </p:nvPr>
        </p:nvSpPr>
        <p:spPr/>
        <p:txBody>
          <a:bodyPr/>
          <a:lstStyle/>
          <a:p>
            <a:fld id="{3E9D34D2-5B41-4F30-BCB1-4A50ADE72428}" type="slidenum">
              <a:rPr lang="fr-FR" smtClean="0"/>
              <a:t>11</a:t>
            </a:fld>
            <a:endParaRPr lang="fr-FR"/>
          </a:p>
        </p:txBody>
      </p:sp>
      <p:pic>
        <p:nvPicPr>
          <p:cNvPr id="7" name="Image 6"/>
          <p:cNvPicPr>
            <a:picLocks noChangeAspect="1"/>
          </p:cNvPicPr>
          <p:nvPr/>
        </p:nvPicPr>
        <p:blipFill>
          <a:blip r:embed="rId3"/>
          <a:stretch>
            <a:fillRect/>
          </a:stretch>
        </p:blipFill>
        <p:spPr>
          <a:xfrm>
            <a:off x="6099612" y="1870075"/>
            <a:ext cx="3638221" cy="4696883"/>
          </a:xfrm>
          <a:prstGeom prst="rect">
            <a:avLst/>
          </a:prstGeom>
        </p:spPr>
      </p:pic>
      <p:sp>
        <p:nvSpPr>
          <p:cNvPr id="10" name="Bulle ronde 9"/>
          <p:cNvSpPr/>
          <p:nvPr/>
        </p:nvSpPr>
        <p:spPr>
          <a:xfrm>
            <a:off x="9343695" y="1709816"/>
            <a:ext cx="2743202" cy="1458525"/>
          </a:xfrm>
          <a:prstGeom prst="wedgeEllipseCallout">
            <a:avLst>
              <a:gd name="adj1" fmla="val -53626"/>
              <a:gd name="adj2" fmla="val 125194"/>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Britannic Bold" panose="020B0903060703020204" pitchFamily="34" charset="0"/>
              </a:rPr>
              <a:t>AAAHHHHHHH !!!</a:t>
            </a:r>
          </a:p>
        </p:txBody>
      </p:sp>
      <p:sp>
        <p:nvSpPr>
          <p:cNvPr id="11" name="Shape 118"/>
          <p:cNvSpPr txBox="1">
            <a:spLocks/>
          </p:cNvSpPr>
          <p:nvPr/>
        </p:nvSpPr>
        <p:spPr>
          <a:xfrm>
            <a:off x="0" y="365125"/>
            <a:ext cx="10804634" cy="978300"/>
          </a:xfrm>
          <a:prstGeom prst="rect">
            <a:avLst/>
          </a:prstGeom>
          <a:solidFill>
            <a:schemeClr val="accent3"/>
          </a:solidFill>
          <a:ln>
            <a:noFill/>
          </a:ln>
        </p:spPr>
        <p:txBody>
          <a:bodyPr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ct val="25000"/>
              <a:buFont typeface="Helvetica Neue"/>
              <a:buNone/>
            </a:pPr>
            <a:r>
              <a:rPr lang="fr-FR" sz="3600" b="1" dirty="0">
                <a:solidFill>
                  <a:schemeClr val="lt1"/>
                </a:solidFill>
                <a:latin typeface="Times New Roman" panose="02020603050405020304" pitchFamily="18" charset="0"/>
                <a:ea typeface="Helvetica Neue"/>
                <a:cs typeface="Times New Roman" panose="02020603050405020304" pitchFamily="18" charset="0"/>
                <a:sym typeface="Helvetica Neue"/>
              </a:rPr>
              <a:t>1. Cherchez l’erreur …</a:t>
            </a:r>
          </a:p>
        </p:txBody>
      </p:sp>
    </p:spTree>
    <p:extLst>
      <p:ext uri="{BB962C8B-B14F-4D97-AF65-F5344CB8AC3E}">
        <p14:creationId xmlns:p14="http://schemas.microsoft.com/office/powerpoint/2010/main" val="2614500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2BB05-F2FD-7C44-90AE-0344BBDA36D8}"/>
              </a:ext>
            </a:extLst>
          </p:cNvPr>
          <p:cNvSpPr>
            <a:spLocks noGrp="1"/>
          </p:cNvSpPr>
          <p:nvPr>
            <p:ph type="title"/>
          </p:nvPr>
        </p:nvSpPr>
        <p:spPr>
          <a:xfrm>
            <a:off x="993843" y="856035"/>
            <a:ext cx="10515600" cy="4708186"/>
          </a:xfrm>
        </p:spPr>
        <p:txBody>
          <a:bodyPr>
            <a:normAutofit/>
          </a:bodyPr>
          <a:lstStyle/>
          <a:p>
            <a:pPr algn="ctr"/>
            <a:r>
              <a:rPr lang="fr-FR" dirty="0">
                <a:latin typeface="Times New Roman" panose="02020603050405020304" pitchFamily="18" charset="0"/>
                <a:cs typeface="Times New Roman" panose="02020603050405020304" pitchFamily="18" charset="0"/>
              </a:rPr>
              <a:t>1. Il y a des conditions d’efficacité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de l’alignement pédagogique </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69742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0" y="366327"/>
            <a:ext cx="10555705" cy="1062213"/>
          </a:xfrm>
          <a:prstGeom prst="rect">
            <a:avLst/>
          </a:prstGeom>
          <a:solidFill>
            <a:schemeClr val="bg2">
              <a:lumMod val="50000"/>
            </a:schemeClr>
          </a:solid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Helvetica Neue"/>
              <a:buNone/>
            </a:pPr>
            <a:r>
              <a:rPr lang="fr-FR" sz="4000" i="1" dirty="0">
                <a:solidFill>
                  <a:schemeClr val="lt1"/>
                </a:solidFill>
                <a:latin typeface="Helvetica Neue"/>
                <a:ea typeface="Helvetica Neue"/>
                <a:cs typeface="Helvetica Neue"/>
                <a:sym typeface="Helvetica Neue"/>
              </a:rPr>
              <a:t> </a:t>
            </a:r>
            <a:r>
              <a:rPr lang="fr-FR" sz="3600" b="1" dirty="0">
                <a:solidFill>
                  <a:schemeClr val="lt1"/>
                </a:solidFill>
                <a:latin typeface="Times New Roman" panose="02020603050405020304" pitchFamily="18" charset="0"/>
                <a:ea typeface="Helvetica Neue"/>
                <a:cs typeface="Times New Roman" panose="02020603050405020304" pitchFamily="18" charset="0"/>
                <a:sym typeface="Helvetica Neue"/>
              </a:rPr>
              <a:t>1. Rappel alignement pédagogique </a:t>
            </a:r>
            <a:endParaRPr lang="fr-FR" sz="3600" b="1" u="none" strike="noStrike" cap="none" dirty="0">
              <a:solidFill>
                <a:schemeClr val="lt1"/>
              </a:solidFill>
              <a:latin typeface="Times New Roman" panose="02020603050405020304" pitchFamily="18" charset="0"/>
              <a:ea typeface="Helvetica Neue"/>
              <a:cs typeface="Times New Roman" panose="02020603050405020304" pitchFamily="18" charset="0"/>
              <a:sym typeface="Helvetica Neue"/>
            </a:endParaRPr>
          </a:p>
        </p:txBody>
      </p:sp>
      <p:sp>
        <p:nvSpPr>
          <p:cNvPr id="3" name="Rectangle 2"/>
          <p:cNvSpPr/>
          <p:nvPr/>
        </p:nvSpPr>
        <p:spPr>
          <a:xfrm>
            <a:off x="497305" y="1844842"/>
            <a:ext cx="10491537" cy="1200329"/>
          </a:xfrm>
          <a:prstGeom prst="rect">
            <a:avLst/>
          </a:prstGeom>
        </p:spPr>
        <p:txBody>
          <a:bodyPr wrap="square">
            <a:spAutoFit/>
          </a:bodyPr>
          <a:lstStyle/>
          <a:p>
            <a:r>
              <a:rPr lang="fr-FR" sz="2400" i="1" dirty="0">
                <a:solidFill>
                  <a:schemeClr val="accent1"/>
                </a:solidFill>
              </a:rPr>
              <a:t>Il y a </a:t>
            </a:r>
            <a:r>
              <a:rPr lang="fr-FR" sz="2400" b="1" i="1" dirty="0">
                <a:solidFill>
                  <a:schemeClr val="accent1"/>
                </a:solidFill>
              </a:rPr>
              <a:t>alignement pédagogique </a:t>
            </a:r>
            <a:r>
              <a:rPr lang="fr-FR" sz="2400" i="1" dirty="0">
                <a:solidFill>
                  <a:schemeClr val="accent1"/>
                </a:solidFill>
              </a:rPr>
              <a:t>lorsque les </a:t>
            </a:r>
            <a:r>
              <a:rPr lang="fr-FR" sz="2400" b="1" i="1" dirty="0">
                <a:solidFill>
                  <a:schemeClr val="accent1"/>
                </a:solidFill>
              </a:rPr>
              <a:t>objectifs</a:t>
            </a:r>
            <a:r>
              <a:rPr lang="fr-FR" sz="2400" i="1" dirty="0">
                <a:solidFill>
                  <a:schemeClr val="accent1"/>
                </a:solidFill>
              </a:rPr>
              <a:t> d’apprentissage ou les </a:t>
            </a:r>
            <a:r>
              <a:rPr lang="fr-FR" sz="2400" b="1" i="1" dirty="0">
                <a:solidFill>
                  <a:schemeClr val="accent1"/>
                </a:solidFill>
              </a:rPr>
              <a:t>compétences</a:t>
            </a:r>
            <a:r>
              <a:rPr lang="fr-FR" sz="2400" i="1" dirty="0">
                <a:solidFill>
                  <a:schemeClr val="accent1"/>
                </a:solidFill>
              </a:rPr>
              <a:t> visées définis </a:t>
            </a:r>
            <a:r>
              <a:rPr lang="fr-FR" sz="2400" b="1" i="1" dirty="0">
                <a:solidFill>
                  <a:schemeClr val="accent1"/>
                </a:solidFill>
              </a:rPr>
              <a:t>sont cohérents avec </a:t>
            </a:r>
            <a:r>
              <a:rPr lang="fr-FR" sz="2400" i="1" dirty="0">
                <a:solidFill>
                  <a:schemeClr val="accent1"/>
                </a:solidFill>
              </a:rPr>
              <a:t>les activités pédagogiques et les stratégies d’évaluation.</a:t>
            </a:r>
          </a:p>
        </p:txBody>
      </p:sp>
      <p:pic>
        <p:nvPicPr>
          <p:cNvPr id="4" name="Image 3"/>
          <p:cNvPicPr>
            <a:picLocks noChangeAspect="1"/>
          </p:cNvPicPr>
          <p:nvPr/>
        </p:nvPicPr>
        <p:blipFill>
          <a:blip r:embed="rId3"/>
          <a:stretch>
            <a:fillRect/>
          </a:stretch>
        </p:blipFill>
        <p:spPr>
          <a:xfrm>
            <a:off x="2847222" y="3043180"/>
            <a:ext cx="5791702" cy="2999492"/>
          </a:xfrm>
          <a:prstGeom prst="rect">
            <a:avLst/>
          </a:prstGeom>
        </p:spPr>
      </p:pic>
      <p:sp>
        <p:nvSpPr>
          <p:cNvPr id="5" name="ZoneTexte 4"/>
          <p:cNvSpPr txBox="1"/>
          <p:nvPr/>
        </p:nvSpPr>
        <p:spPr>
          <a:xfrm>
            <a:off x="497304" y="6042672"/>
            <a:ext cx="10856495" cy="646331"/>
          </a:xfrm>
          <a:prstGeom prst="rect">
            <a:avLst/>
          </a:prstGeom>
          <a:noFill/>
        </p:spPr>
        <p:txBody>
          <a:bodyPr wrap="square" rtlCol="0">
            <a:spAutoFit/>
          </a:bodyPr>
          <a:lstStyle/>
          <a:p>
            <a:r>
              <a:rPr lang="en-US" dirty="0"/>
              <a:t>Biggs, J. (1996). </a:t>
            </a:r>
            <a:r>
              <a:rPr lang="en-US" i="1" dirty="0">
                <a:solidFill>
                  <a:srgbClr val="0070C0"/>
                </a:solidFill>
                <a:hlinkClick r:id="rId4"/>
              </a:rPr>
              <a:t>Enhancing teaching through constructive alignment</a:t>
            </a:r>
            <a:r>
              <a:rPr lang="en-US" dirty="0">
                <a:solidFill>
                  <a:srgbClr val="0070C0"/>
                </a:solidFill>
                <a:hlinkClick r:id="rId4"/>
              </a:rPr>
              <a:t>. Higher education</a:t>
            </a:r>
            <a:r>
              <a:rPr lang="en-US" dirty="0">
                <a:solidFill>
                  <a:srgbClr val="0070C0"/>
                </a:solidFill>
              </a:rPr>
              <a:t>, </a:t>
            </a:r>
            <a:r>
              <a:rPr lang="en-US" dirty="0"/>
              <a:t>32,3, pp 347-364.</a:t>
            </a:r>
            <a:endParaRPr lang="fr-FR" dirty="0"/>
          </a:p>
          <a:p>
            <a:endParaRPr lang="fr-FR" dirty="0"/>
          </a:p>
        </p:txBody>
      </p:sp>
      <p:sp>
        <p:nvSpPr>
          <p:cNvPr id="2" name="Espace réservé du numéro de diapositive 1"/>
          <p:cNvSpPr>
            <a:spLocks noGrp="1"/>
          </p:cNvSpPr>
          <p:nvPr>
            <p:ph type="sldNum" sz="quarter" idx="12"/>
          </p:nvPr>
        </p:nvSpPr>
        <p:spPr/>
        <p:txBody>
          <a:bodyPr/>
          <a:lstStyle/>
          <a:p>
            <a:fld id="{3E9D34D2-5B41-4F30-BCB1-4A50ADE72428}" type="slidenum">
              <a:rPr lang="fr-FR" smtClean="0"/>
              <a:t>13</a:t>
            </a:fld>
            <a:endParaRPr lang="fr-FR"/>
          </a:p>
        </p:txBody>
      </p:sp>
    </p:spTree>
    <p:extLst>
      <p:ext uri="{BB962C8B-B14F-4D97-AF65-F5344CB8AC3E}">
        <p14:creationId xmlns:p14="http://schemas.microsoft.com/office/powerpoint/2010/main" val="1130625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A53F27-C92D-5AC3-A869-3216F8028839}"/>
              </a:ext>
            </a:extLst>
          </p:cNvPr>
          <p:cNvSpPr>
            <a:spLocks noGrp="1"/>
          </p:cNvSpPr>
          <p:nvPr>
            <p:ph type="title"/>
          </p:nvPr>
        </p:nvSpPr>
        <p:spPr>
          <a:xfrm>
            <a:off x="838200" y="301557"/>
            <a:ext cx="10515600" cy="1293778"/>
          </a:xfrm>
        </p:spPr>
        <p:txBody>
          <a:bodyPr>
            <a:normAutofit fontScale="90000"/>
          </a:bodyPr>
          <a:lstStyle/>
          <a:p>
            <a:pPr algn="ctr"/>
            <a:br>
              <a:rPr lang="fr-FR" sz="4000" b="1" dirty="0">
                <a:latin typeface="Times New Roman" panose="02020603050405020304" pitchFamily="18" charset="0"/>
                <a:cs typeface="Times New Roman" panose="02020603050405020304" pitchFamily="18" charset="0"/>
              </a:rPr>
            </a:br>
            <a:r>
              <a:rPr lang="fr-FR" sz="4000" b="1" dirty="0">
                <a:latin typeface="Times New Roman" panose="02020603050405020304" pitchFamily="18" charset="0"/>
                <a:cs typeface="Times New Roman" panose="02020603050405020304" pitchFamily="18" charset="0"/>
              </a:rPr>
              <a:t>1. Condition d’efficacité</a:t>
            </a:r>
            <a:br>
              <a:rPr lang="fr-FR" sz="3600" b="1" dirty="0">
                <a:latin typeface="Times New Roman" panose="02020603050405020304" pitchFamily="18" charset="0"/>
                <a:cs typeface="Times New Roman" panose="02020603050405020304" pitchFamily="18" charset="0"/>
              </a:rPr>
            </a:br>
            <a:r>
              <a:rPr lang="fr-FR" sz="3300" b="1" dirty="0">
                <a:latin typeface="Times New Roman" panose="02020603050405020304" pitchFamily="18" charset="0"/>
                <a:cs typeface="Times New Roman" panose="02020603050405020304" pitchFamily="18" charset="0"/>
              </a:rPr>
              <a:t>L’analyse de la tâche ou de la situation </a:t>
            </a:r>
            <a:br>
              <a:rPr lang="fr-FR" sz="3300" b="1" dirty="0">
                <a:latin typeface="Times New Roman" panose="02020603050405020304" pitchFamily="18" charset="0"/>
                <a:cs typeface="Times New Roman" panose="02020603050405020304" pitchFamily="18" charset="0"/>
              </a:rPr>
            </a:br>
            <a:r>
              <a:rPr lang="fr-FR" sz="3300" b="1" dirty="0">
                <a:latin typeface="Times New Roman" panose="02020603050405020304" pitchFamily="18" charset="0"/>
                <a:cs typeface="Times New Roman" panose="02020603050405020304" pitchFamily="18" charset="0"/>
              </a:rPr>
              <a:t>selon deux points de vue et trois logiques</a:t>
            </a:r>
            <a:br>
              <a:rPr lang="fr-FR" sz="3300" b="1" dirty="0">
                <a:latin typeface="Times New Roman" panose="02020603050405020304" pitchFamily="18" charset="0"/>
                <a:cs typeface="Times New Roman" panose="02020603050405020304" pitchFamily="18" charset="0"/>
              </a:rPr>
            </a:br>
            <a:endParaRPr lang="fr-FR" sz="3300" b="1" dirty="0">
              <a:latin typeface="Times New Roman" panose="02020603050405020304" pitchFamily="18" charset="0"/>
              <a:cs typeface="Times New Roman" panose="02020603050405020304" pitchFamily="18" charset="0"/>
            </a:endParaRPr>
          </a:p>
        </p:txBody>
      </p:sp>
      <p:sp>
        <p:nvSpPr>
          <p:cNvPr id="3" name="Espace réservé du contenu 2">
            <a:extLst>
              <a:ext uri="{FF2B5EF4-FFF2-40B4-BE49-F238E27FC236}">
                <a16:creationId xmlns:a16="http://schemas.microsoft.com/office/drawing/2014/main" id="{4B276CEA-DDFE-FF66-E21B-15738B2BD07C}"/>
              </a:ext>
            </a:extLst>
          </p:cNvPr>
          <p:cNvSpPr>
            <a:spLocks noGrp="1"/>
          </p:cNvSpPr>
          <p:nvPr>
            <p:ph idx="1"/>
          </p:nvPr>
        </p:nvSpPr>
        <p:spPr>
          <a:xfrm>
            <a:off x="838200" y="1595335"/>
            <a:ext cx="10515600" cy="4581627"/>
          </a:xfrm>
        </p:spPr>
        <p:txBody>
          <a:bodyPr>
            <a:normAutofit lnSpcReduction="10000"/>
          </a:bodyPr>
          <a:lstStyle/>
          <a:p>
            <a:pPr marL="0" indent="0" algn="ctr">
              <a:spcBef>
                <a:spcPts val="0"/>
              </a:spcBef>
              <a:buNone/>
            </a:pPr>
            <a:r>
              <a:rPr lang="fr-FR" b="1" i="1" dirty="0">
                <a:latin typeface="Times New Roman" panose="02020603050405020304" pitchFamily="18" charset="0"/>
                <a:cs typeface="Times New Roman" panose="02020603050405020304" pitchFamily="18" charset="0"/>
              </a:rPr>
              <a:t>Travaux de </a:t>
            </a:r>
            <a:r>
              <a:rPr lang="fr-FR" b="1" i="1" dirty="0" err="1">
                <a:latin typeface="Times New Roman" panose="02020603050405020304" pitchFamily="18" charset="0"/>
                <a:cs typeface="Times New Roman" panose="02020603050405020304" pitchFamily="18" charset="0"/>
              </a:rPr>
              <a:t>Vermersch</a:t>
            </a:r>
            <a:r>
              <a:rPr lang="fr-FR" b="1" i="1" dirty="0">
                <a:latin typeface="Times New Roman" panose="02020603050405020304" pitchFamily="18" charset="0"/>
                <a:cs typeface="Times New Roman" panose="02020603050405020304" pitchFamily="18" charset="0"/>
              </a:rPr>
              <a:t> (1977) </a:t>
            </a:r>
          </a:p>
          <a:p>
            <a:pPr marL="0" indent="0" algn="ctr">
              <a:spcBef>
                <a:spcPts val="0"/>
              </a:spcBef>
              <a:buNone/>
            </a:pPr>
            <a:r>
              <a:rPr lang="fr-FR" b="1" i="1" dirty="0">
                <a:latin typeface="Times New Roman" panose="02020603050405020304" pitchFamily="18" charset="0"/>
                <a:cs typeface="Times New Roman" panose="02020603050405020304" pitchFamily="18" charset="0"/>
              </a:rPr>
              <a:t>sur l’analyse de la tâche ou de la situation</a:t>
            </a:r>
          </a:p>
          <a:p>
            <a:pPr marL="0" indent="0">
              <a:spcBef>
                <a:spcPts val="0"/>
              </a:spcBef>
              <a:buNone/>
            </a:pPr>
            <a:endParaRPr lang="fr-FR" dirty="0">
              <a:latin typeface="Times New Roman" panose="02020603050405020304" pitchFamily="18" charset="0"/>
              <a:cs typeface="Times New Roman" panose="02020603050405020304" pitchFamily="18" charset="0"/>
            </a:endParaRPr>
          </a:p>
          <a:p>
            <a:pPr lvl="0">
              <a:spcBef>
                <a:spcPts val="0"/>
              </a:spcBef>
              <a:buFontTx/>
              <a:buChar char="-"/>
            </a:pPr>
            <a:r>
              <a:rPr lang="fr-FR" dirty="0">
                <a:latin typeface="Times New Roman" panose="02020603050405020304" pitchFamily="18" charset="0"/>
                <a:cs typeface="Times New Roman" panose="02020603050405020304" pitchFamily="18" charset="0"/>
              </a:rPr>
              <a:t>Il identifie </a:t>
            </a:r>
            <a:r>
              <a:rPr lang="fr-FR" b="1" dirty="0">
                <a:latin typeface="Times New Roman" panose="02020603050405020304" pitchFamily="18" charset="0"/>
                <a:cs typeface="Times New Roman" panose="02020603050405020304" pitchFamily="18" charset="0"/>
              </a:rPr>
              <a:t>trois logiques d’analyse </a:t>
            </a:r>
            <a:r>
              <a:rPr lang="fr-FR" dirty="0">
                <a:latin typeface="Times New Roman" panose="02020603050405020304" pitchFamily="18" charset="0"/>
                <a:cs typeface="Times New Roman" panose="02020603050405020304" pitchFamily="18" charset="0"/>
              </a:rPr>
              <a:t>: </a:t>
            </a:r>
          </a:p>
          <a:p>
            <a:pPr marL="0" lvl="0" indent="0">
              <a:spcBef>
                <a:spcPts val="0"/>
              </a:spcBef>
              <a:buNone/>
            </a:pPr>
            <a:r>
              <a:rPr lang="fr-FR" dirty="0">
                <a:latin typeface="Times New Roman" panose="02020603050405020304" pitchFamily="18" charset="0"/>
                <a:cs typeface="Times New Roman" panose="02020603050405020304" pitchFamily="18" charset="0"/>
              </a:rPr>
              <a:t>	1. </a:t>
            </a:r>
            <a:r>
              <a:rPr lang="fr-FR" b="1" dirty="0">
                <a:latin typeface="Times New Roman" panose="02020603050405020304" pitchFamily="18" charset="0"/>
                <a:cs typeface="Times New Roman" panose="02020603050405020304" pitchFamily="18" charset="0"/>
              </a:rPr>
              <a:t>logique de la matière </a:t>
            </a:r>
            <a:r>
              <a:rPr lang="fr-FR" dirty="0">
                <a:latin typeface="Times New Roman" panose="02020603050405020304" pitchFamily="18" charset="0"/>
                <a:cs typeface="Times New Roman" panose="02020603050405020304" pitchFamily="18" charset="0"/>
              </a:rPr>
              <a:t>qui concerne les définitions et relations entre concepts de la matière que l'on veut enseigner,</a:t>
            </a:r>
          </a:p>
          <a:p>
            <a:pPr marL="0" lvl="0" indent="0">
              <a:spcBef>
                <a:spcPts val="0"/>
              </a:spcBef>
              <a:buNone/>
            </a:pPr>
            <a:r>
              <a:rPr lang="fr-FR" dirty="0">
                <a:latin typeface="Times New Roman" panose="02020603050405020304" pitchFamily="18" charset="0"/>
                <a:cs typeface="Times New Roman" panose="02020603050405020304" pitchFamily="18" charset="0"/>
              </a:rPr>
              <a:t>	2. </a:t>
            </a:r>
            <a:r>
              <a:rPr lang="fr-FR" b="1" dirty="0">
                <a:latin typeface="Times New Roman" panose="02020603050405020304" pitchFamily="18" charset="0"/>
                <a:cs typeface="Times New Roman" panose="02020603050405020304" pitchFamily="18" charset="0"/>
              </a:rPr>
              <a:t>logique de l'action </a:t>
            </a:r>
            <a:r>
              <a:rPr lang="fr-FR" dirty="0">
                <a:latin typeface="Times New Roman" panose="02020603050405020304" pitchFamily="18" charset="0"/>
                <a:cs typeface="Times New Roman" panose="02020603050405020304" pitchFamily="18" charset="0"/>
              </a:rPr>
              <a:t>qui porte sur la séquence des opérations à accomplir pour résoudre une classe de problèmes,</a:t>
            </a:r>
          </a:p>
          <a:p>
            <a:pPr marL="0" indent="0">
              <a:spcBef>
                <a:spcPts val="0"/>
              </a:spcBef>
              <a:buNone/>
            </a:pPr>
            <a:r>
              <a:rPr lang="fr-FR" dirty="0">
                <a:latin typeface="Times New Roman" panose="02020603050405020304" pitchFamily="18" charset="0"/>
                <a:cs typeface="Times New Roman" panose="02020603050405020304" pitchFamily="18" charset="0"/>
              </a:rPr>
              <a:t>	3. </a:t>
            </a:r>
            <a:r>
              <a:rPr lang="fr-FR" b="1" dirty="0">
                <a:latin typeface="Times New Roman" panose="02020603050405020304" pitchFamily="18" charset="0"/>
                <a:cs typeface="Times New Roman" panose="02020603050405020304" pitchFamily="18" charset="0"/>
              </a:rPr>
              <a:t>logique pédagogique </a:t>
            </a:r>
            <a:r>
              <a:rPr lang="fr-FR" dirty="0">
                <a:latin typeface="Times New Roman" panose="02020603050405020304" pitchFamily="18" charset="0"/>
                <a:cs typeface="Times New Roman" panose="02020603050405020304" pitchFamily="18" charset="0"/>
              </a:rPr>
              <a:t>qui traite de l'ordonnancement de la progression pédagogique. </a:t>
            </a:r>
          </a:p>
          <a:p>
            <a:pPr marL="0" indent="0">
              <a:spcBef>
                <a:spcPts val="0"/>
              </a:spcBef>
              <a:buNone/>
            </a:pPr>
            <a:endParaRPr lang="fr-FR" dirty="0">
              <a:latin typeface="Times New Roman" panose="02020603050405020304" pitchFamily="18" charset="0"/>
              <a:cs typeface="Times New Roman" panose="02020603050405020304" pitchFamily="18" charset="0"/>
            </a:endParaRPr>
          </a:p>
          <a:p>
            <a:pPr marL="0" indent="0">
              <a:spcBef>
                <a:spcPts val="0"/>
              </a:spcBef>
              <a:buNone/>
            </a:pPr>
            <a:r>
              <a:rPr lang="fr-FR" dirty="0">
                <a:latin typeface="Times New Roman" panose="02020603050405020304" pitchFamily="18" charset="0"/>
                <a:cs typeface="Times New Roman" panose="02020603050405020304" pitchFamily="18" charset="0"/>
              </a:rPr>
              <a:t>- Il distingue deux points de vue : celui de </a:t>
            </a:r>
            <a:r>
              <a:rPr lang="fr-FR" b="1" dirty="0">
                <a:latin typeface="Times New Roman" panose="02020603050405020304" pitchFamily="18" charset="0"/>
                <a:cs typeface="Times New Roman" panose="02020603050405020304" pitchFamily="18" charset="0"/>
              </a:rPr>
              <a:t>l’expert</a:t>
            </a:r>
            <a:r>
              <a:rPr lang="fr-FR" dirty="0">
                <a:latin typeface="Times New Roman" panose="02020603050405020304" pitchFamily="18" charset="0"/>
                <a:cs typeface="Times New Roman" panose="02020603050405020304" pitchFamily="18" charset="0"/>
              </a:rPr>
              <a:t> (les enseignants) et celui de </a:t>
            </a:r>
            <a:r>
              <a:rPr lang="fr-FR" b="1" dirty="0">
                <a:latin typeface="Times New Roman" panose="02020603050405020304" pitchFamily="18" charset="0"/>
                <a:cs typeface="Times New Roman" panose="02020603050405020304" pitchFamily="18" charset="0"/>
              </a:rPr>
              <a:t>l’étudiant</a:t>
            </a:r>
          </a:p>
          <a:p>
            <a:pPr marL="0" lvl="0" indent="0">
              <a:spcBef>
                <a:spcPts val="0"/>
              </a:spcBef>
              <a:buNone/>
            </a:pPr>
            <a:endParaRPr lang="fr-FR" dirty="0"/>
          </a:p>
        </p:txBody>
      </p:sp>
    </p:spTree>
    <p:extLst>
      <p:ext uri="{BB962C8B-B14F-4D97-AF65-F5344CB8AC3E}">
        <p14:creationId xmlns:p14="http://schemas.microsoft.com/office/powerpoint/2010/main" val="2642017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a:xfrm>
            <a:off x="0" y="208866"/>
            <a:ext cx="10515600" cy="1325563"/>
          </a:xfrm>
          <a:solidFill>
            <a:srgbClr val="0070C0"/>
          </a:solidFill>
        </p:spPr>
        <p:txBody>
          <a:bodyPr>
            <a:normAutofit fontScale="90000"/>
          </a:bodyPr>
          <a:lstStyle/>
          <a:p>
            <a:pPr algn="ctr"/>
            <a:r>
              <a:rPr lang="fr-FR" sz="3600" b="1" dirty="0">
                <a:solidFill>
                  <a:schemeClr val="bg1"/>
                </a:solidFill>
                <a:latin typeface="Times New Roman" panose="02020603050405020304" pitchFamily="18" charset="0"/>
                <a:cs typeface="Times New Roman" panose="02020603050405020304" pitchFamily="18" charset="0"/>
              </a:rPr>
              <a:t>1. Réflexion approfondie sur le contenu de ce qu’il y a à apprendre et sur le processus d’apprentissage des étudiants</a:t>
            </a:r>
            <a:br>
              <a:rPr lang="fr-FR" sz="3600" b="1" dirty="0">
                <a:solidFill>
                  <a:schemeClr val="bg1"/>
                </a:solidFill>
                <a:latin typeface="Times New Roman" panose="02020603050405020304" pitchFamily="18" charset="0"/>
                <a:cs typeface="Times New Roman" panose="02020603050405020304" pitchFamily="18" charset="0"/>
              </a:rPr>
            </a:br>
            <a:endParaRPr lang="fr-FR" sz="36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8" name="Espace réservé du contenu 7"/>
          <p:cNvGraphicFramePr>
            <a:graphicFrameLocks noGrp="1"/>
          </p:cNvGraphicFramePr>
          <p:nvPr>
            <p:ph idx="1"/>
          </p:nvPr>
        </p:nvGraphicFramePr>
        <p:xfrm>
          <a:off x="838200" y="1769187"/>
          <a:ext cx="10515600" cy="1842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Espace réservé du numéro de diapositive 3"/>
          <p:cNvSpPr>
            <a:spLocks noGrp="1"/>
          </p:cNvSpPr>
          <p:nvPr>
            <p:ph type="sldNum" sz="quarter" idx="12"/>
          </p:nvPr>
        </p:nvSpPr>
        <p:spPr/>
        <p:txBody>
          <a:bodyPr/>
          <a:lstStyle/>
          <a:p>
            <a:fld id="{3E9D34D2-5B41-4F30-BCB1-4A50ADE72428}" type="slidenum">
              <a:rPr lang="fr-FR" smtClean="0"/>
              <a:t>15</a:t>
            </a:fld>
            <a:endParaRPr lang="fr-FR"/>
          </a:p>
        </p:txBody>
      </p:sp>
      <p:graphicFrame>
        <p:nvGraphicFramePr>
          <p:cNvPr id="10" name="Diagramme 9"/>
          <p:cNvGraphicFramePr/>
          <p:nvPr/>
        </p:nvGraphicFramePr>
        <p:xfrm>
          <a:off x="838200" y="4435366"/>
          <a:ext cx="10515600" cy="192098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Double flèche verticale 10"/>
          <p:cNvSpPr/>
          <p:nvPr/>
        </p:nvSpPr>
        <p:spPr>
          <a:xfrm>
            <a:off x="5410623" y="3281780"/>
            <a:ext cx="1186822" cy="1545020"/>
          </a:xfrm>
          <a:prstGeom prst="up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ZoneTexte 11"/>
          <p:cNvSpPr txBox="1"/>
          <p:nvPr/>
        </p:nvSpPr>
        <p:spPr>
          <a:xfrm>
            <a:off x="352095" y="6488668"/>
            <a:ext cx="2301766" cy="369332"/>
          </a:xfrm>
          <a:prstGeom prst="rect">
            <a:avLst/>
          </a:prstGeom>
          <a:noFill/>
        </p:spPr>
        <p:txBody>
          <a:bodyPr wrap="square" rtlCol="0">
            <a:spAutoFit/>
          </a:bodyPr>
          <a:lstStyle/>
          <a:p>
            <a:r>
              <a:rPr lang="fr-FR" dirty="0"/>
              <a:t>(</a:t>
            </a:r>
            <a:r>
              <a:rPr lang="fr-FR" dirty="0" err="1"/>
              <a:t>Biggs</a:t>
            </a:r>
            <a:r>
              <a:rPr lang="fr-FR" dirty="0"/>
              <a:t>, 2011)</a:t>
            </a:r>
          </a:p>
        </p:txBody>
      </p:sp>
      <p:pic>
        <p:nvPicPr>
          <p:cNvPr id="13" name="Image 12"/>
          <p:cNvPicPr>
            <a:picLocks noChangeAspect="1"/>
          </p:cNvPicPr>
          <p:nvPr/>
        </p:nvPicPr>
        <p:blipFill>
          <a:blip r:embed="rId13"/>
          <a:stretch>
            <a:fillRect/>
          </a:stretch>
        </p:blipFill>
        <p:spPr>
          <a:xfrm>
            <a:off x="352095" y="4054290"/>
            <a:ext cx="1801400" cy="2368219"/>
          </a:xfrm>
          <a:prstGeom prst="rect">
            <a:avLst/>
          </a:prstGeom>
        </p:spPr>
      </p:pic>
    </p:spTree>
    <p:extLst>
      <p:ext uri="{BB962C8B-B14F-4D97-AF65-F5344CB8AC3E}">
        <p14:creationId xmlns:p14="http://schemas.microsoft.com/office/powerpoint/2010/main" val="740854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nvPr>
        </p:nvGraphicFramePr>
        <p:xfrm>
          <a:off x="2846388" y="1707204"/>
          <a:ext cx="7364412"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re 2"/>
          <p:cNvSpPr>
            <a:spLocks noGrp="1"/>
          </p:cNvSpPr>
          <p:nvPr>
            <p:ph type="title"/>
          </p:nvPr>
        </p:nvSpPr>
        <p:spPr>
          <a:xfrm>
            <a:off x="0" y="295849"/>
            <a:ext cx="11226800" cy="1325563"/>
          </a:xfrm>
          <a:solidFill>
            <a:schemeClr val="accent3"/>
          </a:solidFill>
        </p:spPr>
        <p:txBody>
          <a:bodyPr>
            <a:normAutofit/>
          </a:bodyPr>
          <a:lstStyle/>
          <a:p>
            <a:pPr algn="ctr"/>
            <a:r>
              <a:rPr lang="fr-FR" sz="3600" b="1" i="1" dirty="0">
                <a:solidFill>
                  <a:schemeClr val="bg1"/>
                </a:solidFill>
                <a:latin typeface="Times New Roman" panose="02020603050405020304" pitchFamily="18" charset="0"/>
                <a:cs typeface="Times New Roman" panose="02020603050405020304" pitchFamily="18" charset="0"/>
              </a:rPr>
              <a:t>1. Assurer la cohérence ou les cohérences </a:t>
            </a:r>
          </a:p>
        </p:txBody>
      </p:sp>
      <p:sp>
        <p:nvSpPr>
          <p:cNvPr id="4" name="Espace réservé du pied de page 3"/>
          <p:cNvSpPr>
            <a:spLocks noGrp="1"/>
          </p:cNvSpPr>
          <p:nvPr>
            <p:ph type="ftr" sz="quarter" idx="10"/>
          </p:nvPr>
        </p:nvSpPr>
        <p:spPr/>
        <p:txBody>
          <a:bodyPr/>
          <a:lstStyle/>
          <a:p>
            <a:pPr>
              <a:defRPr/>
            </a:pPr>
            <a:r>
              <a:rPr lang="fr-FR"/>
              <a:t>Une force pour le territoire</a:t>
            </a: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16</a:t>
            </a:fld>
            <a:endParaRPr lang="fr-FR" dirty="0"/>
          </a:p>
        </p:txBody>
      </p:sp>
      <p:sp>
        <p:nvSpPr>
          <p:cNvPr id="7" name="Flèche courbée vers le haut 6"/>
          <p:cNvSpPr/>
          <p:nvPr/>
        </p:nvSpPr>
        <p:spPr>
          <a:xfrm rot="17153380">
            <a:off x="6269078" y="3601040"/>
            <a:ext cx="1266939" cy="892366"/>
          </a:xfrm>
          <a:prstGeom prst="curvedUp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Flèche droite 7"/>
          <p:cNvSpPr/>
          <p:nvPr/>
        </p:nvSpPr>
        <p:spPr>
          <a:xfrm>
            <a:off x="4924854" y="6022048"/>
            <a:ext cx="3547432" cy="367650"/>
          </a:xfrm>
          <a:prstGeom prst="right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lèche vers le bas 8"/>
          <p:cNvSpPr/>
          <p:nvPr/>
        </p:nvSpPr>
        <p:spPr>
          <a:xfrm rot="10800000">
            <a:off x="4139544" y="2243480"/>
            <a:ext cx="396607" cy="3698014"/>
          </a:xfrm>
          <a:prstGeom prst="down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4971764" y="5756828"/>
            <a:ext cx="3103735" cy="369332"/>
          </a:xfrm>
          <a:prstGeom prst="rect">
            <a:avLst/>
          </a:prstGeom>
        </p:spPr>
        <p:txBody>
          <a:bodyPr wrap="none">
            <a:spAutoFit/>
          </a:bodyPr>
          <a:lstStyle/>
          <a:p>
            <a:r>
              <a:rPr lang="fr-FR" b="1" dirty="0">
                <a:latin typeface="Verdana" charset="0"/>
                <a:cs typeface="Arial" charset="0"/>
              </a:rPr>
              <a:t>Cohérence horizontale</a:t>
            </a:r>
            <a:endParaRPr lang="fr-FR" b="1" dirty="0">
              <a:solidFill>
                <a:srgbClr val="FFFFFF"/>
              </a:solidFill>
              <a:latin typeface="Verdana" charset="0"/>
              <a:cs typeface="Arial" charset="0"/>
            </a:endParaRPr>
          </a:p>
        </p:txBody>
      </p:sp>
      <p:sp>
        <p:nvSpPr>
          <p:cNvPr id="12" name="Rectangle 11"/>
          <p:cNvSpPr/>
          <p:nvPr/>
        </p:nvSpPr>
        <p:spPr>
          <a:xfrm>
            <a:off x="2472866" y="3489082"/>
            <a:ext cx="1632178" cy="646331"/>
          </a:xfrm>
          <a:prstGeom prst="rect">
            <a:avLst/>
          </a:prstGeom>
        </p:spPr>
        <p:txBody>
          <a:bodyPr wrap="none">
            <a:spAutoFit/>
          </a:bodyPr>
          <a:lstStyle/>
          <a:p>
            <a:r>
              <a:rPr lang="fr-FR" b="1" dirty="0">
                <a:latin typeface="Verdana" charset="0"/>
                <a:cs typeface="Arial" charset="0"/>
              </a:rPr>
              <a:t>Cohérence </a:t>
            </a:r>
          </a:p>
          <a:p>
            <a:r>
              <a:rPr lang="fr-FR" b="1" dirty="0">
                <a:latin typeface="Verdana" charset="0"/>
                <a:cs typeface="Arial" charset="0"/>
              </a:rPr>
              <a:t>verticale</a:t>
            </a:r>
            <a:endParaRPr lang="fr-FR" b="1" dirty="0">
              <a:solidFill>
                <a:srgbClr val="FFFFFF"/>
              </a:solidFill>
              <a:latin typeface="Verdana" charset="0"/>
              <a:cs typeface="Arial" charset="0"/>
            </a:endParaRPr>
          </a:p>
        </p:txBody>
      </p:sp>
      <p:sp>
        <p:nvSpPr>
          <p:cNvPr id="13" name="Rectangle 12"/>
          <p:cNvSpPr/>
          <p:nvPr/>
        </p:nvSpPr>
        <p:spPr>
          <a:xfrm>
            <a:off x="6902548" y="3165916"/>
            <a:ext cx="2569934" cy="369332"/>
          </a:xfrm>
          <a:prstGeom prst="rect">
            <a:avLst/>
          </a:prstGeom>
        </p:spPr>
        <p:txBody>
          <a:bodyPr wrap="none">
            <a:spAutoFit/>
          </a:bodyPr>
          <a:lstStyle/>
          <a:p>
            <a:r>
              <a:rPr lang="fr-FR" b="1" dirty="0">
                <a:latin typeface="Verdana" charset="0"/>
                <a:cs typeface="Arial" charset="0"/>
              </a:rPr>
              <a:t>Cohérence interne</a:t>
            </a:r>
            <a:endParaRPr lang="fr-FR" b="1" dirty="0">
              <a:solidFill>
                <a:srgbClr val="FFFFFF"/>
              </a:solidFill>
              <a:latin typeface="Verdana" charset="0"/>
              <a:cs typeface="Arial" charset="0"/>
            </a:endParaRPr>
          </a:p>
        </p:txBody>
      </p:sp>
      <p:sp>
        <p:nvSpPr>
          <p:cNvPr id="14" name="Flèche courbée vers le haut 13"/>
          <p:cNvSpPr/>
          <p:nvPr/>
        </p:nvSpPr>
        <p:spPr>
          <a:xfrm rot="6364575">
            <a:off x="5254660" y="3366063"/>
            <a:ext cx="1266939" cy="892366"/>
          </a:xfrm>
          <a:prstGeom prst="curvedUp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2092298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1" grpId="0"/>
      <p:bldP spid="12" grpId="0"/>
      <p:bldP spid="13" grpId="0"/>
      <p:bldP spid="14" grpId="0" animBg="1"/>
      <p:bldP spid="1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Espace réservé du contenu 5"/>
          <p:cNvGraphicFramePr>
            <a:graphicFrameLocks noGrp="1"/>
          </p:cNvGraphicFramePr>
          <p:nvPr>
            <p:ph idx="1"/>
            <p:extLst>
              <p:ext uri="{D42A27DB-BD31-4B8C-83A1-F6EECF244321}">
                <p14:modId xmlns:p14="http://schemas.microsoft.com/office/powerpoint/2010/main" val="3178888876"/>
              </p:ext>
            </p:extLst>
          </p:nvPr>
        </p:nvGraphicFramePr>
        <p:xfrm>
          <a:off x="2846388" y="1707204"/>
          <a:ext cx="736441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re 2"/>
          <p:cNvSpPr>
            <a:spLocks noGrp="1"/>
          </p:cNvSpPr>
          <p:nvPr>
            <p:ph type="title"/>
          </p:nvPr>
        </p:nvSpPr>
        <p:spPr>
          <a:xfrm>
            <a:off x="0" y="405769"/>
            <a:ext cx="11226800" cy="1325563"/>
          </a:xfrm>
          <a:solidFill>
            <a:schemeClr val="accent3"/>
          </a:solidFill>
        </p:spPr>
        <p:txBody>
          <a:bodyPr>
            <a:normAutofit/>
          </a:bodyPr>
          <a:lstStyle/>
          <a:p>
            <a:pPr algn="ctr"/>
            <a:r>
              <a:rPr lang="fr-FR" sz="3600" b="1" dirty="0">
                <a:solidFill>
                  <a:schemeClr val="bg1"/>
                </a:solidFill>
                <a:latin typeface="Times New Roman" panose="02020603050405020304" pitchFamily="18" charset="0"/>
                <a:cs typeface="Times New Roman" panose="02020603050405020304" pitchFamily="18" charset="0"/>
              </a:rPr>
              <a:t>1. Cohérence interne partielle </a:t>
            </a:r>
            <a:br>
              <a:rPr lang="fr-FR" sz="3600" b="1" dirty="0">
                <a:solidFill>
                  <a:schemeClr val="bg1"/>
                </a:solidFill>
                <a:latin typeface="Times New Roman" panose="02020603050405020304" pitchFamily="18" charset="0"/>
                <a:cs typeface="Times New Roman" panose="02020603050405020304" pitchFamily="18" charset="0"/>
              </a:rPr>
            </a:br>
            <a:r>
              <a:rPr lang="fr-FR" sz="3600" b="1" dirty="0">
                <a:solidFill>
                  <a:schemeClr val="bg1"/>
                </a:solidFill>
                <a:latin typeface="Times New Roman" panose="02020603050405020304" pitchFamily="18" charset="0"/>
                <a:cs typeface="Times New Roman" panose="02020603050405020304" pitchFamily="18" charset="0"/>
              </a:rPr>
              <a:t>dans le dispositif</a:t>
            </a:r>
          </a:p>
        </p:txBody>
      </p:sp>
      <p:sp>
        <p:nvSpPr>
          <p:cNvPr id="4" name="Espace réservé du pied de page 3"/>
          <p:cNvSpPr>
            <a:spLocks noGrp="1"/>
          </p:cNvSpPr>
          <p:nvPr>
            <p:ph type="ftr" sz="quarter" idx="10"/>
          </p:nvPr>
        </p:nvSpPr>
        <p:spPr/>
        <p:txBody>
          <a:bodyPr/>
          <a:lstStyle/>
          <a:p>
            <a:pPr>
              <a:defRPr/>
            </a:pPr>
            <a:r>
              <a:rPr lang="fr-FR"/>
              <a:t>Une force pour le territoire</a:t>
            </a:r>
            <a:endParaRPr lang="fr-FR"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17</a:t>
            </a:fld>
            <a:endParaRPr lang="fr-FR" dirty="0"/>
          </a:p>
        </p:txBody>
      </p:sp>
      <p:sp>
        <p:nvSpPr>
          <p:cNvPr id="7" name="Flèche courbée vers le haut 6"/>
          <p:cNvSpPr/>
          <p:nvPr/>
        </p:nvSpPr>
        <p:spPr>
          <a:xfrm rot="17153380">
            <a:off x="6317962" y="3506729"/>
            <a:ext cx="1266939" cy="892366"/>
          </a:xfrm>
          <a:prstGeom prst="curvedUpArrow">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8" name="Flèche droite 7"/>
          <p:cNvSpPr/>
          <p:nvPr/>
        </p:nvSpPr>
        <p:spPr>
          <a:xfrm>
            <a:off x="4924854" y="6022048"/>
            <a:ext cx="3547432" cy="367650"/>
          </a:xfrm>
          <a:prstGeom prst="rightArrow">
            <a:avLst/>
          </a:prstGeom>
          <a:solidFill>
            <a:srgbClr val="FF0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lèche vers le bas 8"/>
          <p:cNvSpPr/>
          <p:nvPr/>
        </p:nvSpPr>
        <p:spPr>
          <a:xfrm rot="10800000">
            <a:off x="4139544" y="2243480"/>
            <a:ext cx="396607" cy="3698014"/>
          </a:xfrm>
          <a:prstGeom prst="downArrow">
            <a:avLst/>
          </a:prstGeom>
          <a:solidFill>
            <a:srgbClr val="FF0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Rectangle 10"/>
          <p:cNvSpPr/>
          <p:nvPr/>
        </p:nvSpPr>
        <p:spPr>
          <a:xfrm>
            <a:off x="4971764" y="5756828"/>
            <a:ext cx="4006225" cy="369332"/>
          </a:xfrm>
          <a:prstGeom prst="rect">
            <a:avLst/>
          </a:prstGeom>
        </p:spPr>
        <p:txBody>
          <a:bodyPr wrap="none">
            <a:spAutoFit/>
          </a:bodyPr>
          <a:lstStyle/>
          <a:p>
            <a:r>
              <a:rPr lang="fr-FR" b="1" dirty="0">
                <a:latin typeface="Verdana" charset="0"/>
                <a:cs typeface="Arial" charset="0"/>
              </a:rPr>
              <a:t>Pas de cohérence horizontale</a:t>
            </a:r>
            <a:endParaRPr lang="fr-FR" b="1" dirty="0">
              <a:solidFill>
                <a:srgbClr val="FFFFFF"/>
              </a:solidFill>
              <a:latin typeface="Verdana" charset="0"/>
              <a:cs typeface="Arial" charset="0"/>
            </a:endParaRPr>
          </a:p>
        </p:txBody>
      </p:sp>
      <p:sp>
        <p:nvSpPr>
          <p:cNvPr id="12" name="Rectangle 11"/>
          <p:cNvSpPr/>
          <p:nvPr/>
        </p:nvSpPr>
        <p:spPr>
          <a:xfrm>
            <a:off x="2472866" y="3489082"/>
            <a:ext cx="2534668" cy="646331"/>
          </a:xfrm>
          <a:prstGeom prst="rect">
            <a:avLst/>
          </a:prstGeom>
        </p:spPr>
        <p:txBody>
          <a:bodyPr wrap="none">
            <a:spAutoFit/>
          </a:bodyPr>
          <a:lstStyle/>
          <a:p>
            <a:pPr algn="ctr"/>
            <a:r>
              <a:rPr lang="fr-FR" b="1" dirty="0">
                <a:latin typeface="Verdana" charset="0"/>
                <a:cs typeface="Arial" charset="0"/>
              </a:rPr>
              <a:t>Pas de cohérence </a:t>
            </a:r>
          </a:p>
          <a:p>
            <a:pPr algn="ctr"/>
            <a:r>
              <a:rPr lang="fr-FR" b="1" dirty="0">
                <a:latin typeface="Verdana" charset="0"/>
                <a:cs typeface="Arial" charset="0"/>
              </a:rPr>
              <a:t>verticale</a:t>
            </a:r>
            <a:endParaRPr lang="fr-FR" b="1" dirty="0">
              <a:solidFill>
                <a:srgbClr val="FFFFFF"/>
              </a:solidFill>
              <a:latin typeface="Verdana" charset="0"/>
              <a:cs typeface="Arial" charset="0"/>
            </a:endParaRPr>
          </a:p>
        </p:txBody>
      </p:sp>
      <p:sp>
        <p:nvSpPr>
          <p:cNvPr id="13" name="Rectangle 12"/>
          <p:cNvSpPr/>
          <p:nvPr/>
        </p:nvSpPr>
        <p:spPr>
          <a:xfrm>
            <a:off x="6902548" y="3165916"/>
            <a:ext cx="2648482" cy="646331"/>
          </a:xfrm>
          <a:prstGeom prst="rect">
            <a:avLst/>
          </a:prstGeom>
        </p:spPr>
        <p:txBody>
          <a:bodyPr wrap="none">
            <a:spAutoFit/>
          </a:bodyPr>
          <a:lstStyle/>
          <a:p>
            <a:pPr algn="ctr"/>
            <a:r>
              <a:rPr lang="fr-FR" b="1" dirty="0">
                <a:latin typeface="Verdana" charset="0"/>
                <a:cs typeface="Arial" charset="0"/>
              </a:rPr>
              <a:t>Cohérence interne </a:t>
            </a:r>
          </a:p>
          <a:p>
            <a:pPr algn="ctr"/>
            <a:r>
              <a:rPr lang="fr-FR" b="1" dirty="0">
                <a:latin typeface="Verdana" charset="0"/>
                <a:cs typeface="Arial" charset="0"/>
              </a:rPr>
              <a:t>très partielle </a:t>
            </a:r>
            <a:endParaRPr lang="fr-FR" b="1" dirty="0">
              <a:solidFill>
                <a:srgbClr val="FFFFFF"/>
              </a:solidFill>
              <a:latin typeface="Verdana" charset="0"/>
              <a:cs typeface="Arial" charset="0"/>
            </a:endParaRPr>
          </a:p>
        </p:txBody>
      </p:sp>
      <p:sp>
        <p:nvSpPr>
          <p:cNvPr id="14" name="Flèche courbée vers le haut 13"/>
          <p:cNvSpPr/>
          <p:nvPr/>
        </p:nvSpPr>
        <p:spPr>
          <a:xfrm rot="6364575">
            <a:off x="5460949" y="3384375"/>
            <a:ext cx="1266939" cy="892366"/>
          </a:xfrm>
          <a:prstGeom prst="curvedUpArrow">
            <a:avLst/>
          </a:prstGeom>
          <a:solidFill>
            <a:srgbClr val="FF0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pic>
        <p:nvPicPr>
          <p:cNvPr id="2" name="Image 1"/>
          <p:cNvPicPr>
            <a:picLocks noChangeAspect="1"/>
          </p:cNvPicPr>
          <p:nvPr/>
        </p:nvPicPr>
        <p:blipFill>
          <a:blip r:embed="rId8"/>
          <a:stretch>
            <a:fillRect/>
          </a:stretch>
        </p:blipFill>
        <p:spPr>
          <a:xfrm>
            <a:off x="9783431" y="315024"/>
            <a:ext cx="2143125" cy="2133600"/>
          </a:xfrm>
          <a:prstGeom prst="rect">
            <a:avLst/>
          </a:prstGeom>
        </p:spPr>
      </p:pic>
    </p:spTree>
    <p:extLst>
      <p:ext uri="{BB962C8B-B14F-4D97-AF65-F5344CB8AC3E}">
        <p14:creationId xmlns:p14="http://schemas.microsoft.com/office/powerpoint/2010/main" val="173100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P spid="9" grpId="0" animBg="1"/>
      <p:bldP spid="11" grpId="0"/>
      <p:bldP spid="12" grpId="0"/>
      <p:bldP spid="13" grpId="0"/>
      <p:bldP spid="14" grpId="0" animBg="1"/>
      <p:bldP spid="14"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20674"/>
            <a:ext cx="10515600" cy="1325563"/>
          </a:xfrm>
          <a:solidFill>
            <a:schemeClr val="accent3"/>
          </a:solidFill>
        </p:spPr>
        <p:txBody>
          <a:bodyPr/>
          <a:lstStyle/>
          <a:p>
            <a:pPr algn="ctr"/>
            <a:r>
              <a:rPr lang="fr-FR" i="1" dirty="0">
                <a:solidFill>
                  <a:schemeClr val="bg1"/>
                </a:solidFill>
                <a:latin typeface="Helvetica Neue"/>
              </a:rPr>
              <a:t>1</a:t>
            </a:r>
            <a:r>
              <a:rPr lang="fr-FR" sz="3600" b="1" dirty="0">
                <a:solidFill>
                  <a:schemeClr val="bg1"/>
                </a:solidFill>
                <a:latin typeface="Times New Roman" panose="02020603050405020304" pitchFamily="18" charset="0"/>
                <a:cs typeface="Times New Roman" panose="02020603050405020304" pitchFamily="18" charset="0"/>
              </a:rPr>
              <a:t>. </a:t>
            </a:r>
            <a:r>
              <a:rPr lang="fr-FR" sz="3600" b="1" i="1" dirty="0">
                <a:solidFill>
                  <a:schemeClr val="bg1"/>
                </a:solidFill>
                <a:latin typeface="Times New Roman" panose="02020603050405020304" pitchFamily="18" charset="0"/>
                <a:cs typeface="Times New Roman" panose="02020603050405020304" pitchFamily="18" charset="0"/>
              </a:rPr>
              <a:t>De l’importance de la conception pédagogique</a:t>
            </a:r>
          </a:p>
        </p:txBody>
      </p:sp>
      <p:sp>
        <p:nvSpPr>
          <p:cNvPr id="3" name="Espace réservé du contenu 2"/>
          <p:cNvSpPr>
            <a:spLocks noGrp="1"/>
          </p:cNvSpPr>
          <p:nvPr>
            <p:ph sz="half" idx="1"/>
          </p:nvPr>
        </p:nvSpPr>
        <p:spPr>
          <a:xfrm>
            <a:off x="491613" y="3429000"/>
            <a:ext cx="5528187" cy="2927350"/>
          </a:xfrm>
        </p:spPr>
        <p:txBody>
          <a:bodyPr>
            <a:normAutofit fontScale="85000" lnSpcReduction="10000"/>
          </a:bodyPr>
          <a:lstStyle/>
          <a:p>
            <a:pPr marL="0" indent="0">
              <a:buNone/>
            </a:pPr>
            <a:endParaRPr lang="fr-FR" b="1" dirty="0">
              <a:solidFill>
                <a:srgbClr val="0070C0"/>
              </a:solidFill>
            </a:endParaRPr>
          </a:p>
          <a:p>
            <a:pPr marL="0" indent="0">
              <a:buNone/>
            </a:pPr>
            <a:r>
              <a:rPr lang="fr-FR" b="1" dirty="0">
                <a:solidFill>
                  <a:srgbClr val="0070C0"/>
                </a:solidFill>
              </a:rPr>
              <a:t>concernant la cohérence interne ? </a:t>
            </a:r>
          </a:p>
          <a:p>
            <a:pPr marL="0" indent="0">
              <a:buNone/>
            </a:pPr>
            <a:endParaRPr lang="fr-FR" b="1" dirty="0">
              <a:solidFill>
                <a:srgbClr val="0070C0"/>
              </a:solidFill>
            </a:endParaRPr>
          </a:p>
          <a:p>
            <a:pPr marL="0" indent="0">
              <a:buNone/>
            </a:pPr>
            <a:r>
              <a:rPr lang="fr-FR" b="1" dirty="0">
                <a:solidFill>
                  <a:srgbClr val="0070C0"/>
                </a:solidFill>
              </a:rPr>
              <a:t>concernant la cohérence verticale ?</a:t>
            </a:r>
          </a:p>
          <a:p>
            <a:pPr marL="0" indent="0">
              <a:buNone/>
            </a:pPr>
            <a:endParaRPr lang="fr-FR" b="1" dirty="0">
              <a:solidFill>
                <a:srgbClr val="0070C0"/>
              </a:solidFill>
            </a:endParaRPr>
          </a:p>
          <a:p>
            <a:pPr marL="0" indent="0">
              <a:buNone/>
            </a:pPr>
            <a:r>
              <a:rPr lang="fr-FR" b="1" dirty="0">
                <a:solidFill>
                  <a:srgbClr val="0070C0"/>
                </a:solidFill>
              </a:rPr>
              <a:t>concernant la cohérence horizontale ?</a:t>
            </a:r>
          </a:p>
        </p:txBody>
      </p:sp>
      <p:pic>
        <p:nvPicPr>
          <p:cNvPr id="6" name="Espace réservé du contenu 5"/>
          <p:cNvPicPr>
            <a:picLocks noGrp="1" noChangeAspect="1"/>
          </p:cNvPicPr>
          <p:nvPr>
            <p:ph sz="half" idx="2"/>
          </p:nvPr>
        </p:nvPicPr>
        <p:blipFill>
          <a:blip r:embed="rId2"/>
          <a:stretch>
            <a:fillRect/>
          </a:stretch>
        </p:blipFill>
        <p:spPr>
          <a:xfrm>
            <a:off x="6172200" y="2321846"/>
            <a:ext cx="5181600" cy="3358895"/>
          </a:xfrm>
          <a:prstGeom prst="rect">
            <a:avLst/>
          </a:prstGeom>
        </p:spPr>
      </p:pic>
      <p:sp>
        <p:nvSpPr>
          <p:cNvPr id="4" name="Espace réservé du numéro de diapositive 3"/>
          <p:cNvSpPr>
            <a:spLocks noGrp="1"/>
          </p:cNvSpPr>
          <p:nvPr>
            <p:ph type="sldNum" sz="quarter" idx="12"/>
          </p:nvPr>
        </p:nvSpPr>
        <p:spPr/>
        <p:txBody>
          <a:bodyPr/>
          <a:lstStyle/>
          <a:p>
            <a:fld id="{3E9D34D2-5B41-4F30-BCB1-4A50ADE72428}" type="slidenum">
              <a:rPr lang="fr-FR" smtClean="0"/>
              <a:t>18</a:t>
            </a:fld>
            <a:endParaRPr lang="fr-FR"/>
          </a:p>
        </p:txBody>
      </p:sp>
      <p:sp>
        <p:nvSpPr>
          <p:cNvPr id="5" name="Rectangle à coins arrondis 4"/>
          <p:cNvSpPr/>
          <p:nvPr/>
        </p:nvSpPr>
        <p:spPr>
          <a:xfrm>
            <a:off x="809296" y="1912883"/>
            <a:ext cx="4509955" cy="1114096"/>
          </a:xfrm>
          <a:prstGeom prst="wedgeRoundRectCallout">
            <a:avLst>
              <a:gd name="adj1" fmla="val 22161"/>
              <a:gd name="adj2" fmla="val 73830"/>
              <a:gd name="adj3" fmla="val 16667"/>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latin typeface="Times New Roman" panose="02020603050405020304" pitchFamily="18" charset="0"/>
                <a:cs typeface="Times New Roman" panose="02020603050405020304" pitchFamily="18" charset="0"/>
              </a:rPr>
              <a:t>Pour construire l’alignement pédagogique, qu’est-ce qui est proposé ?</a:t>
            </a:r>
          </a:p>
        </p:txBody>
      </p:sp>
    </p:spTree>
    <p:extLst>
      <p:ext uri="{BB962C8B-B14F-4D97-AF65-F5344CB8AC3E}">
        <p14:creationId xmlns:p14="http://schemas.microsoft.com/office/powerpoint/2010/main" val="128083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320675"/>
            <a:ext cx="10515600" cy="1325563"/>
          </a:xfrm>
          <a:solidFill>
            <a:srgbClr val="0070C0"/>
          </a:solidFill>
        </p:spPr>
        <p:txBody>
          <a:bodyPr>
            <a:normAutofit/>
          </a:bodyPr>
          <a:lstStyle/>
          <a:p>
            <a:pPr algn="ctr"/>
            <a:r>
              <a:rPr lang="fr-FR" sz="3600" b="1" i="1" dirty="0">
                <a:solidFill>
                  <a:schemeClr val="bg1"/>
                </a:solidFill>
                <a:latin typeface="Times New Roman" panose="02020603050405020304" pitchFamily="18" charset="0"/>
                <a:cs typeface="Times New Roman" panose="02020603050405020304" pitchFamily="18" charset="0"/>
              </a:rPr>
              <a:t>1. Pour la cohérence interne du dispositif </a:t>
            </a:r>
            <a:endParaRPr lang="fr-FR" sz="3600" b="1" i="1" dirty="0">
              <a:latin typeface="Times New Roman" panose="02020603050405020304" pitchFamily="18" charset="0"/>
              <a:cs typeface="Times New Roman" panose="02020603050405020304" pitchFamily="18" charset="0"/>
            </a:endParaRPr>
          </a:p>
        </p:txBody>
      </p:sp>
      <p:sp>
        <p:nvSpPr>
          <p:cNvPr id="6" name="Espace réservé du contenu 5"/>
          <p:cNvSpPr>
            <a:spLocks noGrp="1"/>
          </p:cNvSpPr>
          <p:nvPr>
            <p:ph sz="half" idx="1"/>
          </p:nvPr>
        </p:nvSpPr>
        <p:spPr>
          <a:xfrm>
            <a:off x="265471" y="1825625"/>
            <a:ext cx="5754329" cy="4351338"/>
          </a:xfrm>
        </p:spPr>
        <p:txBody>
          <a:bodyPr>
            <a:normAutofit fontScale="92500"/>
          </a:bodyPr>
          <a:lstStyle/>
          <a:p>
            <a:pPr marL="0" indent="0" algn="ctr">
              <a:buNone/>
            </a:pPr>
            <a:r>
              <a:rPr lang="fr-FR" dirty="0">
                <a:latin typeface="Times New Roman" panose="02020603050405020304" pitchFamily="18" charset="0"/>
                <a:cs typeface="Times New Roman" panose="02020603050405020304" pitchFamily="18" charset="0"/>
              </a:rPr>
              <a:t>S’assurer d’une </a:t>
            </a:r>
            <a:r>
              <a:rPr lang="fr-FR" b="1" dirty="0">
                <a:latin typeface="Times New Roman" panose="02020603050405020304" pitchFamily="18" charset="0"/>
                <a:cs typeface="Times New Roman" panose="02020603050405020304" pitchFamily="18" charset="0"/>
              </a:rPr>
              <a:t>correspondance optimale entre </a:t>
            </a:r>
            <a:r>
              <a:rPr lang="fr-FR" dirty="0">
                <a:latin typeface="Times New Roman" panose="02020603050405020304" pitchFamily="18" charset="0"/>
                <a:cs typeface="Times New Roman" panose="02020603050405020304" pitchFamily="18" charset="0"/>
              </a:rPr>
              <a:t>:</a:t>
            </a:r>
          </a:p>
          <a:p>
            <a:pPr marL="285750" indent="-285750">
              <a:buFontTx/>
              <a:buChar char="-"/>
            </a:pPr>
            <a:r>
              <a:rPr lang="fr-FR" sz="2600" dirty="0">
                <a:latin typeface="Times New Roman" panose="02020603050405020304" pitchFamily="18" charset="0"/>
                <a:cs typeface="Times New Roman" panose="02020603050405020304" pitchFamily="18" charset="0"/>
              </a:rPr>
              <a:t>les compétences/acquis d’apprentissage/objectifs à développer/à atteindre</a:t>
            </a:r>
          </a:p>
          <a:p>
            <a:pPr marL="285750" indent="-285750">
              <a:buFontTx/>
              <a:buChar char="-"/>
            </a:pPr>
            <a:r>
              <a:rPr lang="fr-FR" sz="2600" dirty="0">
                <a:latin typeface="Times New Roman" panose="02020603050405020304" pitchFamily="18" charset="0"/>
                <a:cs typeface="Times New Roman" panose="02020603050405020304" pitchFamily="18" charset="0"/>
              </a:rPr>
              <a:t>les évaluations à prévoir (préparer les étudiants) </a:t>
            </a:r>
          </a:p>
          <a:p>
            <a:pPr marL="285750" indent="-285750">
              <a:buFontTx/>
              <a:buChar char="-"/>
            </a:pPr>
            <a:r>
              <a:rPr lang="fr-FR" sz="2600" dirty="0">
                <a:latin typeface="Times New Roman" panose="02020603050405020304" pitchFamily="18" charset="0"/>
                <a:cs typeface="Times New Roman" panose="02020603050405020304" pitchFamily="18" charset="0"/>
              </a:rPr>
              <a:t>les contenus, activités, situations à organiser qui préparent les étudiants à réussir ces évaluations</a:t>
            </a:r>
          </a:p>
          <a:p>
            <a:pPr marL="285750" indent="-285750">
              <a:buFontTx/>
              <a:buChar char="-"/>
            </a:pPr>
            <a:r>
              <a:rPr lang="fr-FR" sz="2600" dirty="0">
                <a:latin typeface="Times New Roman" panose="02020603050405020304" pitchFamily="18" charset="0"/>
                <a:cs typeface="Times New Roman" panose="02020603050405020304" pitchFamily="18" charset="0"/>
              </a:rPr>
              <a:t>la stratégie pédagogique globale à déployer </a:t>
            </a:r>
          </a:p>
          <a:p>
            <a:pPr marL="0" indent="0">
              <a:buNone/>
            </a:pPr>
            <a:endParaRPr lang="fr-FR" dirty="0"/>
          </a:p>
        </p:txBody>
      </p:sp>
      <p:pic>
        <p:nvPicPr>
          <p:cNvPr id="8" name="Espace réservé du contenu 7"/>
          <p:cNvPicPr>
            <a:picLocks noGrp="1" noChangeAspect="1"/>
          </p:cNvPicPr>
          <p:nvPr>
            <p:ph sz="half" idx="2"/>
          </p:nvPr>
        </p:nvPicPr>
        <p:blipFill>
          <a:blip r:embed="rId2"/>
          <a:stretch>
            <a:fillRect/>
          </a:stretch>
        </p:blipFill>
        <p:spPr>
          <a:xfrm>
            <a:off x="6172200" y="2322278"/>
            <a:ext cx="5181600" cy="3358032"/>
          </a:xfrm>
          <a:prstGeom prst="rect">
            <a:avLst/>
          </a:prstGeom>
        </p:spPr>
      </p:pic>
      <p:sp>
        <p:nvSpPr>
          <p:cNvPr id="4" name="Espace réservé du numéro de diapositive 3"/>
          <p:cNvSpPr>
            <a:spLocks noGrp="1"/>
          </p:cNvSpPr>
          <p:nvPr>
            <p:ph type="sldNum" sz="quarter" idx="12"/>
          </p:nvPr>
        </p:nvSpPr>
        <p:spPr/>
        <p:txBody>
          <a:bodyPr/>
          <a:lstStyle/>
          <a:p>
            <a:fld id="{3E9D34D2-5B41-4F30-BCB1-4A50ADE72428}" type="slidenum">
              <a:rPr lang="fr-FR" smtClean="0"/>
              <a:t>19</a:t>
            </a:fld>
            <a:endParaRPr lang="fr-FR"/>
          </a:p>
        </p:txBody>
      </p:sp>
    </p:spTree>
    <p:extLst>
      <p:ext uri="{BB962C8B-B14F-4D97-AF65-F5344CB8AC3E}">
        <p14:creationId xmlns:p14="http://schemas.microsoft.com/office/powerpoint/2010/main" val="3820709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E9C9EB-51D4-9F19-D678-F958EF4C2D3F}"/>
              </a:ext>
            </a:extLst>
          </p:cNvPr>
          <p:cNvSpPr>
            <a:spLocks noGrp="1"/>
          </p:cNvSpPr>
          <p:nvPr>
            <p:ph type="title"/>
          </p:nvPr>
        </p:nvSpPr>
        <p:spPr/>
        <p:txBody>
          <a:bodyPr>
            <a:normAutofit/>
          </a:bodyPr>
          <a:lstStyle/>
          <a:p>
            <a:pPr algn="ctr"/>
            <a:r>
              <a:rPr lang="fr-FR" sz="3600" b="1" dirty="0">
                <a:latin typeface="Times New Roman" panose="02020603050405020304" pitchFamily="18" charset="0"/>
                <a:cs typeface="Times New Roman" panose="02020603050405020304" pitchFamily="18" charset="0"/>
              </a:rPr>
              <a:t>Plan de la présentation</a:t>
            </a:r>
          </a:p>
        </p:txBody>
      </p:sp>
      <p:sp>
        <p:nvSpPr>
          <p:cNvPr id="3" name="Espace réservé du contenu 2">
            <a:extLst>
              <a:ext uri="{FF2B5EF4-FFF2-40B4-BE49-F238E27FC236}">
                <a16:creationId xmlns:a16="http://schemas.microsoft.com/office/drawing/2014/main" id="{2788DB4C-52D6-1423-18EB-BC2B12C0630D}"/>
              </a:ext>
            </a:extLst>
          </p:cNvPr>
          <p:cNvSpPr>
            <a:spLocks noGrp="1"/>
          </p:cNvSpPr>
          <p:nvPr>
            <p:ph idx="1"/>
          </p:nvPr>
        </p:nvSpPr>
        <p:spPr/>
        <p:txBody>
          <a:bodyPr/>
          <a:lstStyle/>
          <a:p>
            <a:endParaRPr lang="fr-FR" dirty="0"/>
          </a:p>
          <a:p>
            <a:pPr marL="0" indent="0">
              <a:buNone/>
            </a:pPr>
            <a:r>
              <a:rPr lang="fr-FR" sz="3200" dirty="0">
                <a:latin typeface="Times New Roman" panose="02020603050405020304" pitchFamily="18" charset="0"/>
                <a:cs typeface="Times New Roman" panose="02020603050405020304" pitchFamily="18" charset="0"/>
              </a:rPr>
              <a:t>1. l’alignement pédagogique</a:t>
            </a:r>
          </a:p>
          <a:p>
            <a:endParaRPr lang="fr-FR" sz="3200" dirty="0">
              <a:latin typeface="Times New Roman" panose="02020603050405020304" pitchFamily="18" charset="0"/>
              <a:cs typeface="Times New Roman" panose="02020603050405020304" pitchFamily="18" charset="0"/>
            </a:endParaRPr>
          </a:p>
          <a:p>
            <a:pPr marL="0" indent="0">
              <a:buNone/>
            </a:pPr>
            <a:r>
              <a:rPr lang="fr-FR" sz="3200" dirty="0">
                <a:latin typeface="Times New Roman" panose="02020603050405020304" pitchFamily="18" charset="0"/>
                <a:cs typeface="Times New Roman" panose="02020603050405020304" pitchFamily="18" charset="0"/>
              </a:rPr>
              <a:t>2. les grilles critériées d’évaluation des acquis</a:t>
            </a:r>
          </a:p>
          <a:p>
            <a:endParaRPr lang="fr-FR" sz="3200" dirty="0">
              <a:latin typeface="Times New Roman" panose="02020603050405020304" pitchFamily="18" charset="0"/>
              <a:cs typeface="Times New Roman" panose="02020603050405020304" pitchFamily="18" charset="0"/>
            </a:endParaRPr>
          </a:p>
          <a:p>
            <a:pPr marL="0" indent="0">
              <a:buNone/>
            </a:pPr>
            <a:r>
              <a:rPr lang="fr-FR" sz="3200" dirty="0">
                <a:latin typeface="Times New Roman" panose="02020603050405020304" pitchFamily="18" charset="0"/>
                <a:cs typeface="Times New Roman" panose="02020603050405020304" pitchFamily="18" charset="0"/>
              </a:rPr>
              <a:t>3. la régulation des enseignements-apprentissages pour assurer l’alignement pédagogique</a:t>
            </a:r>
          </a:p>
        </p:txBody>
      </p:sp>
    </p:spTree>
    <p:extLst>
      <p:ext uri="{BB962C8B-B14F-4D97-AF65-F5344CB8AC3E}">
        <p14:creationId xmlns:p14="http://schemas.microsoft.com/office/powerpoint/2010/main" val="8293434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0" y="320675"/>
            <a:ext cx="10515600" cy="1325563"/>
          </a:xfrm>
          <a:solidFill>
            <a:srgbClr val="0070C0"/>
          </a:solidFill>
        </p:spPr>
        <p:txBody>
          <a:bodyPr>
            <a:normAutofit/>
          </a:bodyPr>
          <a:lstStyle/>
          <a:p>
            <a:pPr algn="ctr"/>
            <a:r>
              <a:rPr lang="fr-FR" sz="3600" b="1" dirty="0">
                <a:solidFill>
                  <a:schemeClr val="bg1"/>
                </a:solidFill>
                <a:latin typeface="Times New Roman" panose="02020603050405020304" pitchFamily="18" charset="0"/>
                <a:cs typeface="Times New Roman" panose="02020603050405020304" pitchFamily="18" charset="0"/>
              </a:rPr>
              <a:t>1. </a:t>
            </a:r>
            <a:r>
              <a:rPr lang="fr-FR" sz="3600" b="1" i="1" dirty="0">
                <a:solidFill>
                  <a:schemeClr val="bg1"/>
                </a:solidFill>
                <a:latin typeface="Times New Roman" panose="02020603050405020304" pitchFamily="18" charset="0"/>
                <a:cs typeface="Times New Roman" panose="02020603050405020304" pitchFamily="18" charset="0"/>
              </a:rPr>
              <a:t>Pour la cohérence verticale </a:t>
            </a:r>
            <a:endParaRPr lang="fr-FR" sz="3600" b="1" i="1" dirty="0">
              <a:latin typeface="Times New Roman" panose="02020603050405020304" pitchFamily="18" charset="0"/>
              <a:cs typeface="Times New Roman" panose="02020603050405020304" pitchFamily="18" charset="0"/>
            </a:endParaRPr>
          </a:p>
        </p:txBody>
      </p:sp>
      <p:sp>
        <p:nvSpPr>
          <p:cNvPr id="6" name="Espace réservé du contenu 5"/>
          <p:cNvSpPr>
            <a:spLocks noGrp="1"/>
          </p:cNvSpPr>
          <p:nvPr>
            <p:ph sz="half" idx="1"/>
          </p:nvPr>
        </p:nvSpPr>
        <p:spPr>
          <a:xfrm>
            <a:off x="659524" y="2803087"/>
            <a:ext cx="5181600" cy="4351338"/>
          </a:xfrm>
        </p:spPr>
        <p:txBody>
          <a:bodyPr/>
          <a:lstStyle/>
          <a:p>
            <a:pPr marL="0" indent="0">
              <a:buNone/>
            </a:pPr>
            <a:r>
              <a:rPr lang="fr-FR" dirty="0">
                <a:latin typeface="Times New Roman" panose="02020603050405020304" pitchFamily="18" charset="0"/>
                <a:cs typeface="Times New Roman" panose="02020603050405020304" pitchFamily="18" charset="0"/>
              </a:rPr>
              <a:t>Penser une </a:t>
            </a:r>
            <a:r>
              <a:rPr lang="fr-FR" b="1" dirty="0">
                <a:latin typeface="Times New Roman" panose="02020603050405020304" pitchFamily="18" charset="0"/>
                <a:cs typeface="Times New Roman" panose="02020603050405020304" pitchFamily="18" charset="0"/>
              </a:rPr>
              <a:t>progression logique </a:t>
            </a:r>
            <a:r>
              <a:rPr lang="fr-FR" dirty="0">
                <a:latin typeface="Times New Roman" panose="02020603050405020304" pitchFamily="18" charset="0"/>
                <a:cs typeface="Times New Roman" panose="02020603050405020304" pitchFamily="18" charset="0"/>
              </a:rPr>
              <a:t>et une </a:t>
            </a:r>
            <a:r>
              <a:rPr lang="fr-FR" b="1" dirty="0">
                <a:latin typeface="Times New Roman" panose="02020603050405020304" pitchFamily="18" charset="0"/>
                <a:cs typeface="Times New Roman" panose="02020603050405020304" pitchFamily="18" charset="0"/>
              </a:rPr>
              <a:t>approche harmonisée </a:t>
            </a:r>
            <a:r>
              <a:rPr lang="fr-FR" dirty="0">
                <a:latin typeface="Times New Roman" panose="02020603050405020304" pitchFamily="18" charset="0"/>
                <a:cs typeface="Times New Roman" panose="02020603050405020304" pitchFamily="18" charset="0"/>
              </a:rPr>
              <a:t>du début à la fin d’une année/d’un cycle de formation (durée du parcours)</a:t>
            </a:r>
          </a:p>
          <a:p>
            <a:pPr marL="0" indent="0">
              <a:buNone/>
            </a:pPr>
            <a:endParaRPr lang="fr-FR" dirty="0"/>
          </a:p>
        </p:txBody>
      </p:sp>
      <p:pic>
        <p:nvPicPr>
          <p:cNvPr id="8" name="Espace réservé du contenu 7"/>
          <p:cNvPicPr>
            <a:picLocks noGrp="1" noChangeAspect="1"/>
          </p:cNvPicPr>
          <p:nvPr>
            <p:ph sz="half" idx="2"/>
          </p:nvPr>
        </p:nvPicPr>
        <p:blipFill>
          <a:blip r:embed="rId2"/>
          <a:stretch>
            <a:fillRect/>
          </a:stretch>
        </p:blipFill>
        <p:spPr>
          <a:xfrm>
            <a:off x="6172200" y="2322278"/>
            <a:ext cx="5181600" cy="3358032"/>
          </a:xfrm>
          <a:prstGeom prst="rect">
            <a:avLst/>
          </a:prstGeom>
        </p:spPr>
      </p:pic>
      <p:sp>
        <p:nvSpPr>
          <p:cNvPr id="4" name="Espace réservé du numéro de diapositive 3"/>
          <p:cNvSpPr>
            <a:spLocks noGrp="1"/>
          </p:cNvSpPr>
          <p:nvPr>
            <p:ph type="sldNum" sz="quarter" idx="12"/>
          </p:nvPr>
        </p:nvSpPr>
        <p:spPr/>
        <p:txBody>
          <a:bodyPr/>
          <a:lstStyle/>
          <a:p>
            <a:fld id="{3E9D34D2-5B41-4F30-BCB1-4A50ADE72428}" type="slidenum">
              <a:rPr lang="fr-FR" smtClean="0"/>
              <a:t>20</a:t>
            </a:fld>
            <a:endParaRPr lang="fr-FR"/>
          </a:p>
        </p:txBody>
      </p:sp>
    </p:spTree>
    <p:extLst>
      <p:ext uri="{BB962C8B-B14F-4D97-AF65-F5344CB8AC3E}">
        <p14:creationId xmlns:p14="http://schemas.microsoft.com/office/powerpoint/2010/main" val="68220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9CCF7-C201-0956-59B8-B988E3EC2917}"/>
              </a:ext>
            </a:extLst>
          </p:cNvPr>
          <p:cNvSpPr>
            <a:spLocks noGrp="1"/>
          </p:cNvSpPr>
          <p:nvPr>
            <p:ph type="title"/>
          </p:nvPr>
        </p:nvSpPr>
        <p:spPr/>
        <p:txBody>
          <a:bodyPr>
            <a:normAutofit/>
          </a:bodyPr>
          <a:lstStyle/>
          <a:p>
            <a:pPr algn="ctr"/>
            <a:r>
              <a:rPr lang="fr-FR" sz="3600" dirty="0">
                <a:latin typeface="Times New Roman" panose="02020603050405020304" pitchFamily="18" charset="0"/>
                <a:cs typeface="Times New Roman" panose="02020603050405020304" pitchFamily="18" charset="0"/>
              </a:rPr>
              <a:t>1</a:t>
            </a:r>
            <a:r>
              <a:rPr lang="fr-FR" sz="3600" b="1" dirty="0">
                <a:latin typeface="Times New Roman" panose="02020603050405020304" pitchFamily="18" charset="0"/>
                <a:cs typeface="Times New Roman" panose="02020603050405020304" pitchFamily="18" charset="0"/>
              </a:rPr>
              <a:t>. Alignement pédagogique</a:t>
            </a:r>
          </a:p>
        </p:txBody>
      </p:sp>
      <p:sp>
        <p:nvSpPr>
          <p:cNvPr id="3" name="Espace réservé du contenu 2">
            <a:extLst>
              <a:ext uri="{FF2B5EF4-FFF2-40B4-BE49-F238E27FC236}">
                <a16:creationId xmlns:a16="http://schemas.microsoft.com/office/drawing/2014/main" id="{95400B0B-3A6E-3AB4-51EE-1CD51E12F4AE}"/>
              </a:ext>
            </a:extLst>
          </p:cNvPr>
          <p:cNvSpPr>
            <a:spLocks noGrp="1"/>
          </p:cNvSpPr>
          <p:nvPr>
            <p:ph sz="half" idx="1"/>
          </p:nvPr>
        </p:nvSpPr>
        <p:spPr>
          <a:xfrm>
            <a:off x="838200" y="1825625"/>
            <a:ext cx="4871936" cy="4351338"/>
          </a:xfrm>
        </p:spPr>
        <p:txBody>
          <a:bodyPr>
            <a:normAutofit fontScale="92500" lnSpcReduction="10000"/>
          </a:bodyPr>
          <a:lstStyle/>
          <a:p>
            <a:r>
              <a:rPr lang="fr-FR" sz="2400" dirty="0">
                <a:latin typeface="Times New Roman" panose="02020603050405020304" pitchFamily="18" charset="0"/>
                <a:cs typeface="Times New Roman" panose="02020603050405020304" pitchFamily="18" charset="0"/>
              </a:rPr>
              <a:t>Objectifs, compétences, buts : ce qui est visé</a:t>
            </a:r>
          </a:p>
          <a:p>
            <a:pPr marL="0" indent="0">
              <a:buNone/>
            </a:pPr>
            <a:r>
              <a:rPr lang="fr-FR" sz="2400" dirty="0">
                <a:latin typeface="Times New Roman" panose="02020603050405020304" pitchFamily="18" charset="0"/>
                <a:cs typeface="Times New Roman" panose="02020603050405020304" pitchFamily="18" charset="0"/>
              </a:rPr>
              <a:t>        </a:t>
            </a:r>
          </a:p>
          <a:p>
            <a:pPr marL="0" indent="0">
              <a:buNone/>
            </a:pPr>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Activités : le dispositif mis en place par l’enseignant pour atteindre les buts</a:t>
            </a:r>
          </a:p>
          <a:p>
            <a:endParaRPr lang="fr-FR" sz="2400" dirty="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L’évaluation : qui doit permettre d’évaluer l’atteinte des objectifs visés en fonction des activités mises en place et réalisées</a:t>
            </a:r>
          </a:p>
          <a:p>
            <a:endParaRPr lang="fr-FR" dirty="0"/>
          </a:p>
        </p:txBody>
      </p:sp>
      <p:sp>
        <p:nvSpPr>
          <p:cNvPr id="4" name="Espace réservé du contenu 3">
            <a:extLst>
              <a:ext uri="{FF2B5EF4-FFF2-40B4-BE49-F238E27FC236}">
                <a16:creationId xmlns:a16="http://schemas.microsoft.com/office/drawing/2014/main" id="{B9476F38-84FF-20E2-D654-9B669B19134A}"/>
              </a:ext>
            </a:extLst>
          </p:cNvPr>
          <p:cNvSpPr>
            <a:spLocks noGrp="1"/>
          </p:cNvSpPr>
          <p:nvPr>
            <p:ph sz="half" idx="2"/>
          </p:nvPr>
        </p:nvSpPr>
        <p:spPr>
          <a:xfrm>
            <a:off x="5817140" y="1825625"/>
            <a:ext cx="5536660" cy="4351338"/>
          </a:xfrm>
        </p:spPr>
        <p:txBody>
          <a:bodyPr>
            <a:normAutofit fontScale="92500" lnSpcReduction="10000"/>
          </a:bodyPr>
          <a:lstStyle/>
          <a:p>
            <a:endParaRPr lang="fr-FR" sz="1900" dirty="0">
              <a:latin typeface="Times New Roman" panose="02020603050405020304" pitchFamily="18" charset="0"/>
              <a:cs typeface="Times New Roman" panose="02020603050405020304" pitchFamily="18" charset="0"/>
            </a:endParaRPr>
          </a:p>
          <a:p>
            <a:endParaRPr lang="fr-FR" sz="1900" dirty="0">
              <a:latin typeface="Times New Roman" panose="02020603050405020304" pitchFamily="18" charset="0"/>
              <a:cs typeface="Times New Roman" panose="02020603050405020304" pitchFamily="18" charset="0"/>
            </a:endParaRPr>
          </a:p>
          <a:p>
            <a:endParaRPr lang="fr-FR" sz="1900" dirty="0">
              <a:latin typeface="Times New Roman" panose="02020603050405020304" pitchFamily="18" charset="0"/>
              <a:cs typeface="Times New Roman" panose="02020603050405020304" pitchFamily="18" charset="0"/>
            </a:endParaRPr>
          </a:p>
          <a:p>
            <a:endParaRPr lang="fr-FR" sz="1900" dirty="0">
              <a:latin typeface="Times New Roman" panose="02020603050405020304" pitchFamily="18" charset="0"/>
              <a:cs typeface="Times New Roman" panose="02020603050405020304" pitchFamily="18" charset="0"/>
            </a:endParaRPr>
          </a:p>
          <a:p>
            <a:endParaRPr lang="fr-FR" sz="1900" dirty="0">
              <a:latin typeface="Times New Roman" panose="02020603050405020304" pitchFamily="18" charset="0"/>
              <a:cs typeface="Times New Roman" panose="02020603050405020304" pitchFamily="18" charset="0"/>
            </a:endParaRPr>
          </a:p>
          <a:p>
            <a:pPr marL="0" indent="0" algn="ctr">
              <a:buNone/>
            </a:pPr>
            <a:r>
              <a:rPr lang="fr-FR" sz="2600" dirty="0">
                <a:latin typeface="Times New Roman" panose="02020603050405020304" pitchFamily="18" charset="0"/>
                <a:cs typeface="Times New Roman" panose="02020603050405020304" pitchFamily="18" charset="0"/>
              </a:rPr>
              <a:t> Les activités doivent permettre </a:t>
            </a:r>
          </a:p>
          <a:p>
            <a:pPr marL="0" indent="0" algn="ctr">
              <a:buNone/>
            </a:pPr>
            <a:r>
              <a:rPr lang="fr-FR" sz="2600" dirty="0">
                <a:latin typeface="Times New Roman" panose="02020603050405020304" pitchFamily="18" charset="0"/>
                <a:cs typeface="Times New Roman" panose="02020603050405020304" pitchFamily="18" charset="0"/>
              </a:rPr>
              <a:t>d’évaluer l’atteinte des objectifs</a:t>
            </a:r>
          </a:p>
          <a:p>
            <a:pPr marL="0" indent="0" algn="ctr">
              <a:buNone/>
            </a:pPr>
            <a:r>
              <a:rPr lang="fr-FR" sz="2600" dirty="0">
                <a:latin typeface="Times New Roman" panose="02020603050405020304" pitchFamily="18" charset="0"/>
                <a:cs typeface="Times New Roman" panose="02020603050405020304" pitchFamily="18" charset="0"/>
              </a:rPr>
              <a:t>Un réajustement régulier doit être prévu (activités et modalités d’évaluation)</a:t>
            </a:r>
          </a:p>
        </p:txBody>
      </p:sp>
      <p:sp>
        <p:nvSpPr>
          <p:cNvPr id="5" name="Flèche : courbe vers le bas 4">
            <a:extLst>
              <a:ext uri="{FF2B5EF4-FFF2-40B4-BE49-F238E27FC236}">
                <a16:creationId xmlns:a16="http://schemas.microsoft.com/office/drawing/2014/main" id="{7A7AF09B-9DA0-8BE7-6A44-E3C0658FBE12}"/>
              </a:ext>
            </a:extLst>
          </p:cNvPr>
          <p:cNvSpPr/>
          <p:nvPr/>
        </p:nvSpPr>
        <p:spPr>
          <a:xfrm rot="16200000">
            <a:off x="-919076" y="3351022"/>
            <a:ext cx="3592338" cy="54154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 courbe vers le bas 5">
            <a:extLst>
              <a:ext uri="{FF2B5EF4-FFF2-40B4-BE49-F238E27FC236}">
                <a16:creationId xmlns:a16="http://schemas.microsoft.com/office/drawing/2014/main" id="{B5652D45-2F49-BCF9-442E-27D871ABC51A}"/>
              </a:ext>
            </a:extLst>
          </p:cNvPr>
          <p:cNvSpPr/>
          <p:nvPr/>
        </p:nvSpPr>
        <p:spPr>
          <a:xfrm rot="16439226">
            <a:off x="448813" y="4022532"/>
            <a:ext cx="1082803" cy="323795"/>
          </a:xfrm>
          <a:prstGeom prst="curvedDownArrow">
            <a:avLst>
              <a:gd name="adj1" fmla="val 25000"/>
              <a:gd name="adj2" fmla="val 40113"/>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 bas 6">
            <a:extLst>
              <a:ext uri="{FF2B5EF4-FFF2-40B4-BE49-F238E27FC236}">
                <a16:creationId xmlns:a16="http://schemas.microsoft.com/office/drawing/2014/main" id="{454819AA-2345-86E2-04AE-B6324DB36F03}"/>
              </a:ext>
            </a:extLst>
          </p:cNvPr>
          <p:cNvSpPr/>
          <p:nvPr/>
        </p:nvSpPr>
        <p:spPr>
          <a:xfrm>
            <a:off x="2937753" y="2373549"/>
            <a:ext cx="214008" cy="7684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bas 7">
            <a:extLst>
              <a:ext uri="{FF2B5EF4-FFF2-40B4-BE49-F238E27FC236}">
                <a16:creationId xmlns:a16="http://schemas.microsoft.com/office/drawing/2014/main" id="{E192EB18-34F2-AE22-1392-718F0119DFD8}"/>
              </a:ext>
            </a:extLst>
          </p:cNvPr>
          <p:cNvSpPr/>
          <p:nvPr/>
        </p:nvSpPr>
        <p:spPr>
          <a:xfrm>
            <a:off x="2937753" y="3967292"/>
            <a:ext cx="214009" cy="7684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92DEE1E-7528-D316-D955-345486A8FB56}"/>
              </a:ext>
            </a:extLst>
          </p:cNvPr>
          <p:cNvPicPr>
            <a:picLocks noChangeAspect="1"/>
          </p:cNvPicPr>
          <p:nvPr/>
        </p:nvPicPr>
        <p:blipFill>
          <a:blip r:embed="rId2"/>
          <a:stretch>
            <a:fillRect/>
          </a:stretch>
        </p:blipFill>
        <p:spPr>
          <a:xfrm>
            <a:off x="838200" y="2358958"/>
            <a:ext cx="390178" cy="1103472"/>
          </a:xfrm>
          <a:prstGeom prst="rect">
            <a:avLst/>
          </a:prstGeom>
        </p:spPr>
      </p:pic>
    </p:spTree>
    <p:extLst>
      <p:ext uri="{BB962C8B-B14F-4D97-AF65-F5344CB8AC3E}">
        <p14:creationId xmlns:p14="http://schemas.microsoft.com/office/powerpoint/2010/main" val="2456479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Effect transition="in" filter="fade">
                                      <p:cBhvr>
                                        <p:cTn id="14" dur="1000"/>
                                        <p:tgtEl>
                                          <p:spTgt spid="4">
                                            <p:txEl>
                                              <p:pRg st="5" end="5"/>
                                            </p:txEl>
                                          </p:spTgt>
                                        </p:tgtEl>
                                      </p:cBhvr>
                                    </p:animEffect>
                                    <p:anim calcmode="lin" valueType="num">
                                      <p:cBhvr>
                                        <p:cTn id="15"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fade">
                                      <p:cBhvr>
                                        <p:cTn id="21" dur="1000"/>
                                        <p:tgtEl>
                                          <p:spTgt spid="4">
                                            <p:txEl>
                                              <p:pRg st="6" end="6"/>
                                            </p:txEl>
                                          </p:spTgt>
                                        </p:tgtEl>
                                      </p:cBhvr>
                                    </p:animEffect>
                                    <p:anim calcmode="lin" valueType="num">
                                      <p:cBhvr>
                                        <p:cTn id="22"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fade">
                                      <p:cBhvr>
                                        <p:cTn id="28" dur="1000"/>
                                        <p:tgtEl>
                                          <p:spTgt spid="4">
                                            <p:txEl>
                                              <p:pRg st="7" end="7"/>
                                            </p:txEl>
                                          </p:spTgt>
                                        </p:tgtEl>
                                      </p:cBhvr>
                                    </p:animEffect>
                                    <p:anim calcmode="lin" valueType="num">
                                      <p:cBhvr>
                                        <p:cTn id="29"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3" end="3"/>
                                            </p:txEl>
                                          </p:spTgt>
                                        </p:tgtEl>
                                        <p:attrNameLst>
                                          <p:attrName>style.visibility</p:attrName>
                                        </p:attrNameLst>
                                      </p:cBhvr>
                                      <p:to>
                                        <p:strVal val="visible"/>
                                      </p:to>
                                    </p:set>
                                    <p:animEffect transition="in" filter="fade">
                                      <p:cBhvr>
                                        <p:cTn id="42" dur="1000"/>
                                        <p:tgtEl>
                                          <p:spTgt spid="3">
                                            <p:txEl>
                                              <p:pRg st="3" end="3"/>
                                            </p:txEl>
                                          </p:spTgt>
                                        </p:tgtEl>
                                      </p:cBhvr>
                                    </p:animEffect>
                                    <p:anim calcmode="lin" valueType="num">
                                      <p:cBhvr>
                                        <p:cTn id="4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1000"/>
                                        <p:tgtEl>
                                          <p:spTgt spid="5"/>
                                        </p:tgtEl>
                                      </p:cBhvr>
                                    </p:animEffect>
                                    <p:anim calcmode="lin" valueType="num">
                                      <p:cBhvr>
                                        <p:cTn id="64" dur="1000" fill="hold"/>
                                        <p:tgtEl>
                                          <p:spTgt spid="5"/>
                                        </p:tgtEl>
                                        <p:attrNameLst>
                                          <p:attrName>ppt_x</p:attrName>
                                        </p:attrNameLst>
                                      </p:cBhvr>
                                      <p:tavLst>
                                        <p:tav tm="0">
                                          <p:val>
                                            <p:strVal val="#ppt_x"/>
                                          </p:val>
                                        </p:tav>
                                        <p:tav tm="100000">
                                          <p:val>
                                            <p:strVal val="#ppt_x"/>
                                          </p:val>
                                        </p:tav>
                                      </p:tavLst>
                                    </p:anim>
                                    <p:anim calcmode="lin" valueType="num">
                                      <p:cBhvr>
                                        <p:cTn id="6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gtEl>
                                        <p:attrNameLst>
                                          <p:attrName>style.visibility</p:attrName>
                                        </p:attrNameLst>
                                      </p:cBhvr>
                                      <p:to>
                                        <p:strVal val="visible"/>
                                      </p:to>
                                    </p:set>
                                    <p:animEffect transition="in" filter="fade">
                                      <p:cBhvr>
                                        <p:cTn id="70" dur="1000"/>
                                        <p:tgtEl>
                                          <p:spTgt spid="6"/>
                                        </p:tgtEl>
                                      </p:cBhvr>
                                    </p:animEffect>
                                    <p:anim calcmode="lin" valueType="num">
                                      <p:cBhvr>
                                        <p:cTn id="71" dur="1000" fill="hold"/>
                                        <p:tgtEl>
                                          <p:spTgt spid="6"/>
                                        </p:tgtEl>
                                        <p:attrNameLst>
                                          <p:attrName>ppt_x</p:attrName>
                                        </p:attrNameLst>
                                      </p:cBhvr>
                                      <p:tavLst>
                                        <p:tav tm="0">
                                          <p:val>
                                            <p:strVal val="#ppt_x"/>
                                          </p:val>
                                        </p:tav>
                                        <p:tav tm="100000">
                                          <p:val>
                                            <p:strVal val="#ppt_x"/>
                                          </p:val>
                                        </p:tav>
                                      </p:tavLst>
                                    </p:anim>
                                    <p:anim calcmode="lin" valueType="num">
                                      <p:cBhvr>
                                        <p:cTn id="7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52BB05-F2FD-7C44-90AE-0344BBDA36D8}"/>
              </a:ext>
            </a:extLst>
          </p:cNvPr>
          <p:cNvSpPr>
            <a:spLocks noGrp="1"/>
          </p:cNvSpPr>
          <p:nvPr>
            <p:ph type="title"/>
          </p:nvPr>
        </p:nvSpPr>
        <p:spPr>
          <a:xfrm>
            <a:off x="993843" y="856035"/>
            <a:ext cx="10515600" cy="4708186"/>
          </a:xfrm>
        </p:spPr>
        <p:txBody>
          <a:bodyPr>
            <a:normAutofit/>
          </a:bodyPr>
          <a:lstStyle/>
          <a:p>
            <a:pPr algn="ctr"/>
            <a:r>
              <a:rPr lang="fr-FR" sz="3600" b="1" dirty="0">
                <a:latin typeface="Times New Roman" panose="02020603050405020304" pitchFamily="18" charset="0"/>
                <a:cs typeface="Times New Roman" panose="02020603050405020304" pitchFamily="18" charset="0"/>
              </a:rPr>
              <a:t>2. Comment savoir </a:t>
            </a:r>
            <a:br>
              <a:rPr lang="fr-FR" sz="3600" b="1"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si les objectifs sont atteints ?</a:t>
            </a:r>
            <a:br>
              <a:rPr lang="fr-FR" sz="3600" b="1" dirty="0">
                <a:latin typeface="Times New Roman" panose="02020603050405020304" pitchFamily="18" charset="0"/>
                <a:cs typeface="Times New Roman" panose="02020603050405020304" pitchFamily="18" charset="0"/>
              </a:rPr>
            </a:br>
            <a:br>
              <a:rPr lang="fr-FR" dirty="0">
                <a:latin typeface="Times New Roman" panose="02020603050405020304" pitchFamily="18" charset="0"/>
                <a:cs typeface="Times New Roman" panose="02020603050405020304" pitchFamily="18" charset="0"/>
              </a:rPr>
            </a:br>
            <a:r>
              <a:rPr lang="fr-FR" sz="3600" dirty="0">
                <a:latin typeface="Times New Roman" panose="02020603050405020304" pitchFamily="18" charset="0"/>
                <a:cs typeface="Times New Roman" panose="02020603050405020304" pitchFamily="18" charset="0"/>
              </a:rPr>
              <a:t>L’usage de grilles critériées ou référentiels d’évaluation</a:t>
            </a:r>
            <a:br>
              <a:rPr lang="fr-FR" dirty="0">
                <a:latin typeface="Times New Roman" panose="02020603050405020304" pitchFamily="18" charset="0"/>
                <a:cs typeface="Times New Roman" panose="02020603050405020304" pitchFamily="18" charset="0"/>
              </a:rPr>
            </a:br>
            <a:r>
              <a:rPr lang="fr-FR"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831045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FCBD5-6C45-4B7F-8204-64B6335C15D3}"/>
              </a:ext>
            </a:extLst>
          </p:cNvPr>
          <p:cNvSpPr>
            <a:spLocks noGrp="1"/>
          </p:cNvSpPr>
          <p:nvPr>
            <p:ph type="title"/>
          </p:nvPr>
        </p:nvSpPr>
        <p:spPr>
          <a:xfrm>
            <a:off x="491719" y="297987"/>
            <a:ext cx="9784080" cy="1508760"/>
          </a:xfrm>
        </p:spPr>
        <p:txBody>
          <a:bodyPr>
            <a:normAutofit/>
          </a:bodyPr>
          <a:lstStyle/>
          <a:p>
            <a:pPr algn="ctr"/>
            <a:r>
              <a:rPr lang="fr-FR" sz="3600" b="1" dirty="0">
                <a:latin typeface="Times New Roman" panose="02020603050405020304" pitchFamily="18" charset="0"/>
                <a:cs typeface="Times New Roman" panose="02020603050405020304" pitchFamily="18" charset="0"/>
              </a:rPr>
              <a:t>2. Attendus et acquis </a:t>
            </a:r>
          </a:p>
        </p:txBody>
      </p:sp>
      <p:graphicFrame>
        <p:nvGraphicFramePr>
          <p:cNvPr id="5" name="Espace réservé du contenu 4">
            <a:extLst>
              <a:ext uri="{FF2B5EF4-FFF2-40B4-BE49-F238E27FC236}">
                <a16:creationId xmlns:a16="http://schemas.microsoft.com/office/drawing/2014/main" id="{E2F62DDC-8C1E-43F2-97D4-373E17716254}"/>
              </a:ext>
            </a:extLst>
          </p:cNvPr>
          <p:cNvGraphicFramePr>
            <a:graphicFrameLocks noGrp="1"/>
          </p:cNvGraphicFramePr>
          <p:nvPr>
            <p:ph idx="1"/>
            <p:extLst>
              <p:ext uri="{D42A27DB-BD31-4B8C-83A1-F6EECF244321}">
                <p14:modId xmlns:p14="http://schemas.microsoft.com/office/powerpoint/2010/main" val="4061653127"/>
              </p:ext>
            </p:extLst>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0B3EE539-9E7B-4540-9568-BD36E2E893E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05F73E-D302-7A49-9D49-5CFFB39DEAD8}" type="slidenum">
              <a:rPr kumimoji="0" lang="fr-FR"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256468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A926D6-ED14-61F5-2D38-4BEF24A89835}"/>
              </a:ext>
            </a:extLst>
          </p:cNvPr>
          <p:cNvSpPr>
            <a:spLocks noGrp="1"/>
          </p:cNvSpPr>
          <p:nvPr>
            <p:ph type="title"/>
          </p:nvPr>
        </p:nvSpPr>
        <p:spPr/>
        <p:txBody>
          <a:bodyPr>
            <a:noAutofit/>
          </a:bodyPr>
          <a:lstStyle/>
          <a:p>
            <a:pPr algn="ctr"/>
            <a:r>
              <a:rPr lang="fr-FR" sz="2800" b="1" dirty="0">
                <a:latin typeface="Times New Roman" panose="02020603050405020304" pitchFamily="18" charset="0"/>
                <a:cs typeface="Times New Roman" panose="02020603050405020304" pitchFamily="18" charset="0"/>
              </a:rPr>
              <a:t>2. Exemple de grille critériée</a:t>
            </a:r>
            <a:br>
              <a:rPr lang="fr-FR" sz="2800" b="1" dirty="0">
                <a:latin typeface="Times New Roman" panose="02020603050405020304" pitchFamily="18" charset="0"/>
                <a:cs typeface="Times New Roman" panose="02020603050405020304" pitchFamily="18" charset="0"/>
              </a:rPr>
            </a:br>
            <a:r>
              <a:rPr lang="fr-FR" sz="2800" b="1" dirty="0">
                <a:latin typeface="Times New Roman" panose="02020603050405020304" pitchFamily="18" charset="0"/>
                <a:cs typeface="Times New Roman" panose="02020603050405020304" pitchFamily="18" charset="0"/>
              </a:rPr>
              <a:t>pour l’évaluation de productions écrites complexes à l’université </a:t>
            </a:r>
            <a:br>
              <a:rPr lang="fr-FR" sz="2800" b="1" dirty="0">
                <a:latin typeface="Times New Roman" panose="02020603050405020304" pitchFamily="18" charset="0"/>
                <a:cs typeface="Times New Roman" panose="02020603050405020304" pitchFamily="18" charset="0"/>
              </a:rPr>
            </a:br>
            <a:r>
              <a:rPr lang="fr-FR" sz="2000" b="1" dirty="0">
                <a:latin typeface="Times New Roman" panose="02020603050405020304" pitchFamily="18" charset="0"/>
                <a:cs typeface="Times New Roman" panose="02020603050405020304" pitchFamily="18" charset="0"/>
              </a:rPr>
              <a:t>(</a:t>
            </a:r>
            <a:r>
              <a:rPr lang="fr-FR" sz="2000" dirty="0">
                <a:latin typeface="Times New Roman" panose="02020603050405020304" pitchFamily="18" charset="0"/>
                <a:cs typeface="Times New Roman" panose="02020603050405020304" pitchFamily="18" charset="0"/>
              </a:rPr>
              <a:t>Martin, Lefrançois, Guichard, </a:t>
            </a:r>
            <a:r>
              <a:rPr lang="fr-FR" sz="2000" dirty="0" err="1">
                <a:latin typeface="Times New Roman" panose="02020603050405020304" pitchFamily="18" charset="0"/>
                <a:cs typeface="Times New Roman" panose="02020603050405020304" pitchFamily="18" charset="0"/>
              </a:rPr>
              <a:t>Tapp</a:t>
            </a:r>
            <a:r>
              <a:rPr lang="fr-FR" sz="2000" dirty="0">
                <a:latin typeface="Times New Roman" panose="02020603050405020304" pitchFamily="18" charset="0"/>
                <a:cs typeface="Times New Roman" panose="02020603050405020304" pitchFamily="18" charset="0"/>
              </a:rPr>
              <a:t> et Arsenault,  2016)</a:t>
            </a:r>
          </a:p>
        </p:txBody>
      </p:sp>
      <p:sp>
        <p:nvSpPr>
          <p:cNvPr id="3" name="Espace réservé du contenu 2">
            <a:extLst>
              <a:ext uri="{FF2B5EF4-FFF2-40B4-BE49-F238E27FC236}">
                <a16:creationId xmlns:a16="http://schemas.microsoft.com/office/drawing/2014/main" id="{D41BCEB2-A6DF-93C5-4AC6-D5CE6C6F4EC5}"/>
              </a:ext>
            </a:extLst>
          </p:cNvPr>
          <p:cNvSpPr>
            <a:spLocks noGrp="1"/>
          </p:cNvSpPr>
          <p:nvPr>
            <p:ph idx="1"/>
          </p:nvPr>
        </p:nvSpPr>
        <p:spPr/>
        <p:txBody>
          <a:bodyPr>
            <a:normAutofit lnSpcReduction="10000"/>
          </a:bodyPr>
          <a:lstStyle/>
          <a:p>
            <a:pPr marL="342900" lvl="0" indent="-342900">
              <a:buFont typeface="+mj-lt"/>
              <a:buAutoNum type="arabicPeriod"/>
            </a:pPr>
            <a:endParaRPr lang="fr-FR" sz="1800" b="1"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buFont typeface="+mj-lt"/>
              <a:buAutoNum type="arabicPeriod"/>
            </a:pPr>
            <a:r>
              <a:rPr lang="fr-FR" sz="1800" b="1" kern="100" dirty="0">
                <a:effectLst/>
                <a:latin typeface="Times New Roman" panose="02020603050405020304" pitchFamily="18" charset="0"/>
                <a:ea typeface="Aptos" panose="020B0004020202020204" pitchFamily="34" charset="0"/>
                <a:cs typeface="Times New Roman" panose="02020603050405020304" pitchFamily="18" charset="0"/>
              </a:rPr>
              <a:t>Objectifs du travail </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respect de la tâche et de ses exigences. </a:t>
            </a:r>
          </a:p>
          <a:p>
            <a:pPr marL="342900" lvl="0" indent="-342900">
              <a:buFont typeface="+mj-lt"/>
              <a:buAutoNum type="arabicPeriod"/>
            </a:pPr>
            <a:r>
              <a:rPr lang="fr-FR" sz="1800" b="1" kern="100" dirty="0">
                <a:effectLst/>
                <a:latin typeface="Times New Roman" panose="02020603050405020304" pitchFamily="18" charset="0"/>
                <a:ea typeface="Aptos" panose="020B0004020202020204" pitchFamily="34" charset="0"/>
                <a:cs typeface="Times New Roman" panose="02020603050405020304" pitchFamily="18" charset="0"/>
              </a:rPr>
              <a:t>Respect des normes de présentation </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telles qu’énoncées dans les consignes. </a:t>
            </a:r>
          </a:p>
          <a:p>
            <a:pPr marL="342900" lvl="0" indent="-342900">
              <a:buFont typeface="+mj-lt"/>
              <a:buAutoNum type="arabicPeriod"/>
            </a:pPr>
            <a:r>
              <a:rPr lang="fr-FR" sz="1800" b="1" kern="100" dirty="0">
                <a:effectLst/>
                <a:latin typeface="Times New Roman" panose="02020603050405020304" pitchFamily="18" charset="0"/>
                <a:ea typeface="Aptos" panose="020B0004020202020204" pitchFamily="34" charset="0"/>
                <a:cs typeface="Times New Roman" panose="02020603050405020304" pitchFamily="18" charset="0"/>
              </a:rPr>
              <a:t>Qualité de la langue et de la rédaction </a:t>
            </a:r>
            <a:endParaRPr lang="fr-F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lvl="0" indent="-342900">
              <a:buFont typeface="+mj-lt"/>
              <a:buAutoNum type="arabicPeriod"/>
            </a:pPr>
            <a:r>
              <a:rPr lang="fr-FR" sz="1800" b="1" kern="100" dirty="0">
                <a:effectLst/>
                <a:latin typeface="Times New Roman" panose="02020603050405020304" pitchFamily="18" charset="0"/>
                <a:ea typeface="Aptos" panose="020B0004020202020204" pitchFamily="34" charset="0"/>
                <a:cs typeface="Times New Roman" panose="02020603050405020304" pitchFamily="18" charset="0"/>
              </a:rPr>
              <a:t>Repérage et mobilisation de la littérature grise et scientifique</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a:t>
            </a:r>
          </a:p>
          <a:p>
            <a:pPr marL="342900" lvl="0" indent="-342900">
              <a:buFont typeface="+mj-lt"/>
              <a:buAutoNum type="arabicPeriod"/>
            </a:pPr>
            <a:r>
              <a:rPr lang="fr-FR" sz="1800" b="1" kern="100" dirty="0">
                <a:effectLst/>
                <a:latin typeface="Times New Roman" panose="02020603050405020304" pitchFamily="18" charset="0"/>
                <a:ea typeface="Aptos" panose="020B0004020202020204" pitchFamily="34" charset="0"/>
                <a:cs typeface="Times New Roman" panose="02020603050405020304" pitchFamily="18" charset="0"/>
              </a:rPr>
              <a:t>Argumentation et logique </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cheminement logique, du texte dans son ensemble et à l’intérieur des paragraphes.</a:t>
            </a:r>
          </a:p>
          <a:p>
            <a:pPr marL="342900" lvl="0" indent="-342900">
              <a:lnSpc>
                <a:spcPct val="115000"/>
              </a:lnSpc>
              <a:buFont typeface="+mj-lt"/>
              <a:buAutoNum type="arabicPeriod"/>
            </a:pPr>
            <a:r>
              <a:rPr lang="fr-FR" sz="1800" b="1" kern="100" dirty="0">
                <a:effectLst/>
                <a:latin typeface="Times New Roman" panose="02020603050405020304" pitchFamily="18" charset="0"/>
                <a:ea typeface="Aptos" panose="020B0004020202020204" pitchFamily="34" charset="0"/>
                <a:cs typeface="Times New Roman" panose="02020603050405020304" pitchFamily="18" charset="0"/>
              </a:rPr>
              <a:t>Jugement critique </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comparaison des idées, questionnement des arguments, tirer un sens nouveau et se positionner. </a:t>
            </a:r>
          </a:p>
          <a:p>
            <a:pPr marL="342900" lvl="0" indent="-342900">
              <a:lnSpc>
                <a:spcPct val="115000"/>
              </a:lnSpc>
              <a:buFont typeface="+mj-lt"/>
              <a:buAutoNum type="arabicPeriod"/>
            </a:pPr>
            <a:r>
              <a:rPr lang="fr-FR" sz="1800" b="1" kern="100" dirty="0">
                <a:effectLst/>
                <a:latin typeface="Times New Roman" panose="02020603050405020304" pitchFamily="18" charset="0"/>
                <a:ea typeface="Aptos" panose="020B0004020202020204" pitchFamily="34" charset="0"/>
                <a:cs typeface="Times New Roman" panose="02020603050405020304" pitchFamily="18" charset="0"/>
              </a:rPr>
              <a:t>Compréhension et capacité de synthèse </a:t>
            </a:r>
            <a:r>
              <a:rPr lang="fr-FR" sz="1800" kern="100" dirty="0">
                <a:effectLst/>
                <a:latin typeface="Times New Roman" panose="02020603050405020304" pitchFamily="18" charset="0"/>
                <a:ea typeface="Aptos" panose="020B0004020202020204" pitchFamily="34" charset="0"/>
                <a:cs typeface="Times New Roman" panose="02020603050405020304" pitchFamily="18" charset="0"/>
              </a:rPr>
              <a:t>: compréhension du sujet d’étude, esprit concision, capacité à présenter et distinguer les idées principales et accessoires.</a:t>
            </a:r>
          </a:p>
          <a:p>
            <a:pPr marL="342900" lvl="0" indent="-342900">
              <a:lnSpc>
                <a:spcPct val="115000"/>
              </a:lnSpc>
              <a:spcAft>
                <a:spcPts val="800"/>
              </a:spcAft>
              <a:buFont typeface="+mj-lt"/>
              <a:buAutoNum type="arabicPeriod"/>
            </a:pPr>
            <a:r>
              <a:rPr lang="fr-FR" sz="1800" b="1" kern="100" dirty="0">
                <a:effectLst/>
                <a:latin typeface="Times New Roman" panose="02020603050405020304" pitchFamily="18" charset="0"/>
                <a:ea typeface="Aptos" panose="020B0004020202020204" pitchFamily="34" charset="0"/>
                <a:cs typeface="Times New Roman" panose="02020603050405020304" pitchFamily="18" charset="0"/>
              </a:rPr>
              <a:t>Structure du travail</a:t>
            </a:r>
            <a:r>
              <a:rPr lang="fr-FR" sz="1800" b="1" kern="100" dirty="0">
                <a:latin typeface="Times New Roman" panose="02020603050405020304" pitchFamily="18" charset="0"/>
                <a:ea typeface="Aptos" panose="020B0004020202020204" pitchFamily="34" charset="0"/>
                <a:cs typeface="Times New Roman" panose="02020603050405020304" pitchFamily="18" charset="0"/>
              </a:rPr>
              <a:t>, </a:t>
            </a:r>
            <a:r>
              <a:rPr lang="fr-FR" sz="1800" kern="100" dirty="0">
                <a:latin typeface="Times New Roman" panose="02020603050405020304" pitchFamily="18" charset="0"/>
                <a:ea typeface="Aptos" panose="020B0004020202020204" pitchFamily="34" charset="0"/>
                <a:cs typeface="Times New Roman" panose="02020603050405020304" pitchFamily="18" charset="0"/>
              </a:rPr>
              <a:t>texte et parties</a:t>
            </a:r>
            <a:endParaRPr lang="fr-FR"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33421306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51C0FBBB-9326-4082-82BB-049677832268}"/>
              </a:ext>
            </a:extLst>
          </p:cNvPr>
          <p:cNvSpPr>
            <a:spLocks noGrp="1"/>
          </p:cNvSpPr>
          <p:nvPr>
            <p:ph type="title"/>
          </p:nvPr>
        </p:nvSpPr>
        <p:spPr>
          <a:xfrm>
            <a:off x="831850" y="112450"/>
            <a:ext cx="10515600" cy="4245542"/>
          </a:xfrm>
        </p:spPr>
        <p:txBody>
          <a:bodyPr>
            <a:normAutofit/>
          </a:bodyPr>
          <a:lstStyle/>
          <a:p>
            <a:pPr algn="ctr"/>
            <a:r>
              <a:rPr lang="fr-FR" sz="3600" b="1" dirty="0">
                <a:latin typeface="Times New Roman" panose="02020603050405020304" pitchFamily="18" charset="0"/>
                <a:cs typeface="Times New Roman" panose="02020603050405020304" pitchFamily="18" charset="0"/>
              </a:rPr>
              <a:t>2. Pourquoi utiliser des grilles critériées ?</a:t>
            </a:r>
          </a:p>
        </p:txBody>
      </p:sp>
      <p:sp>
        <p:nvSpPr>
          <p:cNvPr id="6" name="Espace réservé du texte 5">
            <a:extLst>
              <a:ext uri="{FF2B5EF4-FFF2-40B4-BE49-F238E27FC236}">
                <a16:creationId xmlns:a16="http://schemas.microsoft.com/office/drawing/2014/main" id="{454F8C64-C5D9-45F1-9896-B8FE05FF715B}"/>
              </a:ext>
            </a:extLst>
          </p:cNvPr>
          <p:cNvSpPr>
            <a:spLocks noGrp="1"/>
          </p:cNvSpPr>
          <p:nvPr>
            <p:ph type="body" idx="1"/>
          </p:nvPr>
        </p:nvSpPr>
        <p:spPr>
          <a:xfrm>
            <a:off x="831850" y="5340544"/>
            <a:ext cx="10515600" cy="749106"/>
          </a:xfrm>
        </p:spPr>
        <p:txBody>
          <a:bodyPr/>
          <a:lstStyle/>
          <a:p>
            <a:endParaRPr lang="fr-FR" dirty="0"/>
          </a:p>
        </p:txBody>
      </p:sp>
      <p:sp>
        <p:nvSpPr>
          <p:cNvPr id="4" name="Espace réservé du numéro de diapositive 3">
            <a:extLst>
              <a:ext uri="{FF2B5EF4-FFF2-40B4-BE49-F238E27FC236}">
                <a16:creationId xmlns:a16="http://schemas.microsoft.com/office/drawing/2014/main" id="{F8FF41E1-0DBD-4DE1-B925-70A67FB75E5E}"/>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D263F-7ACE-9740-9441-ACD31CB0F002}" type="slidenum">
              <a:rPr kumimoji="0" lang="fr-FR" sz="1200" b="0" i="0" u="none" strike="noStrike" kern="1200" cap="none" spc="0" normalizeH="0" baseline="0" noProof="0" smtClean="0">
                <a:ln>
                  <a:noFill/>
                </a:ln>
                <a:solidFill>
                  <a:srgbClr val="1F497D"/>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srgbClr val="1F497D"/>
              </a:solidFill>
              <a:effectLst/>
              <a:uLnTx/>
              <a:uFillTx/>
              <a:latin typeface="Corbel" panose="020B0503020204020204"/>
              <a:ea typeface="+mn-ea"/>
              <a:cs typeface="+mn-cs"/>
            </a:endParaRPr>
          </a:p>
        </p:txBody>
      </p:sp>
      <p:pic>
        <p:nvPicPr>
          <p:cNvPr id="2" name="Image 1">
            <a:extLst>
              <a:ext uri="{FF2B5EF4-FFF2-40B4-BE49-F238E27FC236}">
                <a16:creationId xmlns:a16="http://schemas.microsoft.com/office/drawing/2014/main" id="{FDEC55A4-167C-49BE-ADD1-83F71269FB43}"/>
              </a:ext>
            </a:extLst>
          </p:cNvPr>
          <p:cNvPicPr>
            <a:picLocks noChangeAspect="1"/>
          </p:cNvPicPr>
          <p:nvPr/>
        </p:nvPicPr>
        <p:blipFill>
          <a:blip r:embed="rId2"/>
          <a:stretch>
            <a:fillRect/>
          </a:stretch>
        </p:blipFill>
        <p:spPr>
          <a:xfrm>
            <a:off x="4816939" y="328694"/>
            <a:ext cx="2558122" cy="3414561"/>
          </a:xfrm>
          <a:prstGeom prst="rect">
            <a:avLst/>
          </a:prstGeom>
        </p:spPr>
      </p:pic>
      <p:pic>
        <p:nvPicPr>
          <p:cNvPr id="7" name="Image 6">
            <a:extLst>
              <a:ext uri="{FF2B5EF4-FFF2-40B4-BE49-F238E27FC236}">
                <a16:creationId xmlns:a16="http://schemas.microsoft.com/office/drawing/2014/main" id="{B8E769EF-8320-4F87-A992-B883742A065F}"/>
              </a:ext>
            </a:extLst>
          </p:cNvPr>
          <p:cNvPicPr>
            <a:picLocks noChangeAspect="1"/>
          </p:cNvPicPr>
          <p:nvPr/>
        </p:nvPicPr>
        <p:blipFill>
          <a:blip r:embed="rId3"/>
          <a:stretch>
            <a:fillRect/>
          </a:stretch>
        </p:blipFill>
        <p:spPr>
          <a:xfrm>
            <a:off x="8016240" y="112449"/>
            <a:ext cx="3230880" cy="1923526"/>
          </a:xfrm>
          <a:prstGeom prst="rect">
            <a:avLst/>
          </a:prstGeom>
        </p:spPr>
      </p:pic>
    </p:spTree>
    <p:extLst>
      <p:ext uri="{BB962C8B-B14F-4D97-AF65-F5344CB8AC3E}">
        <p14:creationId xmlns:p14="http://schemas.microsoft.com/office/powerpoint/2010/main" val="41373973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BDEB78A-76B7-4B25-9D67-31DAB657D9D3}"/>
              </a:ext>
            </a:extLst>
          </p:cNvPr>
          <p:cNvSpPr>
            <a:spLocks noGrp="1"/>
          </p:cNvSpPr>
          <p:nvPr>
            <p:ph type="title"/>
          </p:nvPr>
        </p:nvSpPr>
        <p:spPr>
          <a:xfrm>
            <a:off x="762000" y="284176"/>
            <a:ext cx="10224999" cy="1508760"/>
          </a:xfrm>
        </p:spPr>
        <p:txBody>
          <a:bodyPr>
            <a:normAutofit/>
          </a:bodyPr>
          <a:lstStyle/>
          <a:p>
            <a:pPr algn="ctr"/>
            <a:r>
              <a:rPr lang="fr-FR" sz="3600" b="1" dirty="0">
                <a:latin typeface="Times New Roman" panose="02020603050405020304" pitchFamily="18" charset="0"/>
                <a:cs typeface="Times New Roman" panose="02020603050405020304" pitchFamily="18" charset="0"/>
              </a:rPr>
              <a:t>2. Quelques intérêts </a:t>
            </a:r>
            <a:br>
              <a:rPr lang="fr-FR" sz="3600" b="1"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des grilles critériées ou référentiels d’évaluation</a:t>
            </a:r>
          </a:p>
        </p:txBody>
      </p:sp>
      <p:sp>
        <p:nvSpPr>
          <p:cNvPr id="4" name="Espace réservé du numéro de diapositive 3">
            <a:extLst>
              <a:ext uri="{FF2B5EF4-FFF2-40B4-BE49-F238E27FC236}">
                <a16:creationId xmlns:a16="http://schemas.microsoft.com/office/drawing/2014/main" id="{F3C543B4-C2FC-4523-B738-2A4586CABA18}"/>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B5D263F-7ACE-9740-9441-ACD31CB0F002}" type="slidenum">
              <a:rPr kumimoji="0" lang="fr-FR"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10" name="Espace réservé du contenu 9">
            <a:extLst>
              <a:ext uri="{FF2B5EF4-FFF2-40B4-BE49-F238E27FC236}">
                <a16:creationId xmlns:a16="http://schemas.microsoft.com/office/drawing/2014/main" id="{6CAEFACD-8D25-4525-979A-866C38870BB2}"/>
              </a:ext>
            </a:extLst>
          </p:cNvPr>
          <p:cNvSpPr>
            <a:spLocks noGrp="1"/>
          </p:cNvSpPr>
          <p:nvPr>
            <p:ph idx="1"/>
          </p:nvPr>
        </p:nvSpPr>
        <p:spPr>
          <a:xfrm>
            <a:off x="314631" y="1971523"/>
            <a:ext cx="11670891" cy="4206240"/>
          </a:xfrm>
        </p:spPr>
        <p:txBody>
          <a:bodyPr>
            <a:normAutofit fontScale="92500" lnSpcReduction="10000"/>
          </a:bodyPr>
          <a:lstStyle/>
          <a:p>
            <a:pPr>
              <a:buFont typeface="Wingdings" panose="05000000000000000000" pitchFamily="2" charset="2"/>
              <a:buChar char="ü"/>
            </a:pPr>
            <a:endParaRPr lang="fr-FR" dirty="0"/>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Outil intellectuel permettant une comparaison objectivée entre attentes et réalisations</a:t>
            </a:r>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Clarification des attendus </a:t>
            </a:r>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Lisibilité des niveaux de progression </a:t>
            </a:r>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Adaptabilité (finalités, situations, publics …)</a:t>
            </a:r>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Support d’une vision collective et partagée entre collègues</a:t>
            </a:r>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Guide pour les apprentissages</a:t>
            </a:r>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Développement de l’autonomie des étudiants</a:t>
            </a:r>
          </a:p>
          <a:p>
            <a:pPr>
              <a:buFont typeface="Wingdings" panose="05000000000000000000" pitchFamily="2" charset="2"/>
              <a:buChar char="ü"/>
            </a:pPr>
            <a:r>
              <a:rPr lang="fr-FR" dirty="0">
                <a:latin typeface="Times New Roman" panose="02020603050405020304" pitchFamily="18" charset="0"/>
                <a:cs typeface="Times New Roman" panose="02020603050405020304" pitchFamily="18" charset="0"/>
              </a:rPr>
              <a:t>Support de feedback </a:t>
            </a:r>
          </a:p>
          <a:p>
            <a:pPr marL="0" indent="0">
              <a:buNone/>
            </a:pP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5213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48A5E0-B5D1-1FDA-0EF6-FD7006AF8D2E}"/>
              </a:ext>
            </a:extLst>
          </p:cNvPr>
          <p:cNvSpPr>
            <a:spLocks noGrp="1"/>
          </p:cNvSpPr>
          <p:nvPr>
            <p:ph type="title"/>
          </p:nvPr>
        </p:nvSpPr>
        <p:spPr>
          <a:xfrm>
            <a:off x="831850" y="856034"/>
            <a:ext cx="10515600" cy="2957209"/>
          </a:xfrm>
        </p:spPr>
        <p:txBody>
          <a:bodyPr>
            <a:normAutofit/>
          </a:bodyPr>
          <a:lstStyle/>
          <a:p>
            <a:pPr algn="ctr"/>
            <a:r>
              <a:rPr lang="fr-FR" sz="3600" b="1" dirty="0">
                <a:latin typeface="Times New Roman" panose="02020603050405020304" pitchFamily="18" charset="0"/>
                <a:cs typeface="Times New Roman" panose="02020603050405020304" pitchFamily="18" charset="0"/>
              </a:rPr>
              <a:t>2. Construction de grilles critériées d’évaluation </a:t>
            </a:r>
            <a:br>
              <a:rPr lang="fr-FR" sz="3600" b="1"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ou </a:t>
            </a:r>
            <a:br>
              <a:rPr lang="fr-FR" sz="3600" b="1"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élaboration d’un référentiel d’évaluation</a:t>
            </a:r>
            <a:br>
              <a:rPr lang="fr-FR" sz="3600" b="1" dirty="0">
                <a:latin typeface="Times New Roman" panose="02020603050405020304" pitchFamily="18" charset="0"/>
                <a:cs typeface="Times New Roman" panose="02020603050405020304" pitchFamily="18" charset="0"/>
              </a:rPr>
            </a:br>
            <a:endParaRPr lang="fr-FR" sz="3600" b="1" dirty="0">
              <a:latin typeface="Times New Roman" panose="02020603050405020304" pitchFamily="18" charset="0"/>
              <a:cs typeface="Times New Roman" panose="02020603050405020304" pitchFamily="18" charset="0"/>
            </a:endParaRPr>
          </a:p>
        </p:txBody>
      </p:sp>
      <p:sp>
        <p:nvSpPr>
          <p:cNvPr id="3" name="Espace réservé du texte 2">
            <a:extLst>
              <a:ext uri="{FF2B5EF4-FFF2-40B4-BE49-F238E27FC236}">
                <a16:creationId xmlns:a16="http://schemas.microsoft.com/office/drawing/2014/main" id="{E932858F-3AA5-4982-CA52-138495C20947}"/>
              </a:ext>
            </a:extLst>
          </p:cNvPr>
          <p:cNvSpPr>
            <a:spLocks noGrp="1"/>
          </p:cNvSpPr>
          <p:nvPr>
            <p:ph type="body" idx="1"/>
          </p:nvPr>
        </p:nvSpPr>
        <p:spPr>
          <a:xfrm flipV="1">
            <a:off x="831850" y="6089650"/>
            <a:ext cx="10515600" cy="155507"/>
          </a:xfrm>
        </p:spPr>
        <p:txBody>
          <a:bodyPr>
            <a:normAutofit fontScale="25000" lnSpcReduction="20000"/>
          </a:bodyPr>
          <a:lstStyle/>
          <a:p>
            <a:endParaRPr lang="fr-FR" dirty="0"/>
          </a:p>
        </p:txBody>
      </p:sp>
    </p:spTree>
    <p:extLst>
      <p:ext uri="{BB962C8B-B14F-4D97-AF65-F5344CB8AC3E}">
        <p14:creationId xmlns:p14="http://schemas.microsoft.com/office/powerpoint/2010/main" val="163572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E34F32-8A1E-CE1D-A04F-F40D0E52B4A6}"/>
              </a:ext>
            </a:extLst>
          </p:cNvPr>
          <p:cNvSpPr>
            <a:spLocks noGrp="1"/>
          </p:cNvSpPr>
          <p:nvPr>
            <p:ph type="title"/>
          </p:nvPr>
        </p:nvSpPr>
        <p:spPr/>
        <p:txBody>
          <a:bodyPr>
            <a:normAutofit/>
          </a:bodyPr>
          <a:lstStyle/>
          <a:p>
            <a:pPr algn="ctr"/>
            <a:r>
              <a:rPr lang="fr-FR" sz="3600" b="1" dirty="0">
                <a:latin typeface="Times New Roman" panose="02020603050405020304" pitchFamily="18" charset="0"/>
                <a:cs typeface="Times New Roman" panose="02020603050405020304" pitchFamily="18" charset="0"/>
              </a:rPr>
              <a:t>2. L’évaluation procède d’une lecture plurielle</a:t>
            </a:r>
            <a:endParaRPr lang="fr-FR" sz="3600" b="1" dirty="0"/>
          </a:p>
        </p:txBody>
      </p:sp>
      <p:sp>
        <p:nvSpPr>
          <p:cNvPr id="3" name="Espace réservé du contenu 2">
            <a:extLst>
              <a:ext uri="{FF2B5EF4-FFF2-40B4-BE49-F238E27FC236}">
                <a16:creationId xmlns:a16="http://schemas.microsoft.com/office/drawing/2014/main" id="{0B28099B-6A15-5EDE-5AB1-124178E8CE6C}"/>
              </a:ext>
            </a:extLst>
          </p:cNvPr>
          <p:cNvSpPr>
            <a:spLocks noGrp="1"/>
          </p:cNvSpPr>
          <p:nvPr>
            <p:ph idx="1"/>
          </p:nvPr>
        </p:nvSpPr>
        <p:spPr/>
        <p:txBody>
          <a:bodyPr/>
          <a:lstStyle/>
          <a:p>
            <a:pPr marL="0" indent="0">
              <a:buNone/>
            </a:pPr>
            <a:endParaRPr lang="fr-FR" dirty="0"/>
          </a:p>
          <a:p>
            <a:pPr marL="0" indent="0">
              <a:buNone/>
            </a:pPr>
            <a:endParaRPr lang="fr-FR" dirty="0"/>
          </a:p>
          <a:p>
            <a:pPr marL="0" indent="0" algn="ctr">
              <a:buNone/>
            </a:pPr>
            <a:r>
              <a:rPr lang="fr-FR" sz="3200" dirty="0">
                <a:latin typeface="Times New Roman" panose="02020603050405020304" pitchFamily="18" charset="0"/>
                <a:cs typeface="Times New Roman" panose="02020603050405020304" pitchFamily="18" charset="0"/>
              </a:rPr>
              <a:t>L’évaluation procède d’une « lecture plurielle </a:t>
            </a:r>
          </a:p>
          <a:p>
            <a:pPr marL="0" indent="0" algn="ctr">
              <a:buNone/>
            </a:pPr>
            <a:r>
              <a:rPr lang="fr-FR" sz="3200" dirty="0">
                <a:latin typeface="Times New Roman" panose="02020603050405020304" pitchFamily="18" charset="0"/>
                <a:cs typeface="Times New Roman" panose="02020603050405020304" pitchFamily="18" charset="0"/>
              </a:rPr>
              <a:t>sous différents angles et en fonction de systèmes de référence</a:t>
            </a:r>
          </a:p>
          <a:p>
            <a:pPr marL="0" indent="0" algn="ctr">
              <a:buNone/>
            </a:pPr>
            <a:r>
              <a:rPr lang="fr-FR" sz="3200" dirty="0">
                <a:latin typeface="Times New Roman" panose="02020603050405020304" pitchFamily="18" charset="0"/>
                <a:cs typeface="Times New Roman" panose="02020603050405020304" pitchFamily="18" charset="0"/>
              </a:rPr>
              <a:t> distincts supposés irréductibles les uns aux autres » </a:t>
            </a:r>
          </a:p>
          <a:p>
            <a:pPr marL="0" indent="0" algn="ctr">
              <a:buNone/>
            </a:pPr>
            <a:r>
              <a:rPr lang="fr-FR" sz="3200" dirty="0">
                <a:latin typeface="Times New Roman" panose="02020603050405020304" pitchFamily="18" charset="0"/>
                <a:cs typeface="Times New Roman" panose="02020603050405020304" pitchFamily="18" charset="0"/>
              </a:rPr>
              <a:t>(</a:t>
            </a:r>
            <a:r>
              <a:rPr lang="fr-FR" sz="3200" dirty="0" err="1">
                <a:latin typeface="Times New Roman" panose="02020603050405020304" pitchFamily="18" charset="0"/>
                <a:cs typeface="Times New Roman" panose="02020603050405020304" pitchFamily="18" charset="0"/>
              </a:rPr>
              <a:t>Ardoino</a:t>
            </a:r>
            <a:r>
              <a:rPr lang="fr-FR" sz="3200" dirty="0">
                <a:latin typeface="Times New Roman" panose="02020603050405020304" pitchFamily="18" charset="0"/>
                <a:cs typeface="Times New Roman" panose="02020603050405020304" pitchFamily="18" charset="0"/>
              </a:rPr>
              <a:t>, 1988)</a:t>
            </a:r>
          </a:p>
        </p:txBody>
      </p:sp>
    </p:spTree>
    <p:extLst>
      <p:ext uri="{BB962C8B-B14F-4D97-AF65-F5344CB8AC3E}">
        <p14:creationId xmlns:p14="http://schemas.microsoft.com/office/powerpoint/2010/main" val="4166957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932BDF-6FD4-6988-9EC1-18C40CB462E1}"/>
              </a:ext>
            </a:extLst>
          </p:cNvPr>
          <p:cNvSpPr>
            <a:spLocks noGrp="1"/>
          </p:cNvSpPr>
          <p:nvPr>
            <p:ph type="title"/>
          </p:nvPr>
        </p:nvSpPr>
        <p:spPr/>
        <p:txBody>
          <a:bodyPr>
            <a:normAutofit/>
          </a:bodyPr>
          <a:lstStyle/>
          <a:p>
            <a:pPr algn="ctr"/>
            <a:r>
              <a:rPr lang="fr-FR" sz="3600" b="1" dirty="0">
                <a:latin typeface="Times New Roman" panose="02020603050405020304" pitchFamily="18" charset="0"/>
                <a:cs typeface="Times New Roman" panose="02020603050405020304" pitchFamily="18" charset="0"/>
              </a:rPr>
              <a:t>2. Le processus de </a:t>
            </a:r>
            <a:r>
              <a:rPr lang="fr-FR" sz="3600" b="1" dirty="0" err="1">
                <a:latin typeface="Times New Roman" panose="02020603050405020304" pitchFamily="18" charset="0"/>
                <a:cs typeface="Times New Roman" panose="02020603050405020304" pitchFamily="18" charset="0"/>
              </a:rPr>
              <a:t>référentialisation</a:t>
            </a:r>
            <a:br>
              <a:rPr lang="fr-FR" sz="3600" b="1"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au cœur de la co-construction de grilles critériées</a:t>
            </a:r>
          </a:p>
        </p:txBody>
      </p:sp>
      <p:sp>
        <p:nvSpPr>
          <p:cNvPr id="3" name="Espace réservé du contenu 2">
            <a:extLst>
              <a:ext uri="{FF2B5EF4-FFF2-40B4-BE49-F238E27FC236}">
                <a16:creationId xmlns:a16="http://schemas.microsoft.com/office/drawing/2014/main" id="{8865A5DE-896F-B530-4D85-72767436CDD9}"/>
              </a:ext>
            </a:extLst>
          </p:cNvPr>
          <p:cNvSpPr>
            <a:spLocks noGrp="1"/>
          </p:cNvSpPr>
          <p:nvPr>
            <p:ph idx="1"/>
          </p:nvPr>
        </p:nvSpPr>
        <p:spPr/>
        <p:txBody>
          <a:bodyPr>
            <a:normAutofit/>
          </a:bodyPr>
          <a:lstStyle/>
          <a:p>
            <a:pPr algn="just"/>
            <a:endParaRPr lang="fr-FR" dirty="0">
              <a:latin typeface="Times New Roman" panose="02020603050405020304" pitchFamily="18" charset="0"/>
              <a:cs typeface="Times New Roman" panose="02020603050405020304" pitchFamily="18" charset="0"/>
            </a:endParaRPr>
          </a:p>
          <a:p>
            <a:pPr algn="just"/>
            <a:r>
              <a:rPr lang="fr-FR" dirty="0">
                <a:latin typeface="Times New Roman" panose="02020603050405020304" pitchFamily="18" charset="0"/>
                <a:cs typeface="Times New Roman" panose="02020603050405020304" pitchFamily="18" charset="0"/>
              </a:rPr>
              <a:t>Effectuer une lecture plurielle implique de rechercher les critères de l’objet évalué (tâche ou situation), c’est-à-dire les facettes perçues comme essentielles dans la situation en fonction des objectifs. </a:t>
            </a:r>
          </a:p>
          <a:p>
            <a:pPr algn="just"/>
            <a:r>
              <a:rPr lang="fr-FR" dirty="0">
                <a:latin typeface="Times New Roman" panose="02020603050405020304" pitchFamily="18" charset="0"/>
                <a:cs typeface="Times New Roman" panose="02020603050405020304" pitchFamily="18" charset="0"/>
              </a:rPr>
              <a:t>Cette recherche de critères est appelée processus de </a:t>
            </a:r>
            <a:r>
              <a:rPr lang="fr-FR" dirty="0" err="1">
                <a:latin typeface="Times New Roman" panose="02020603050405020304" pitchFamily="18" charset="0"/>
                <a:cs typeface="Times New Roman" panose="02020603050405020304" pitchFamily="18" charset="0"/>
              </a:rPr>
              <a:t>référentialisation</a:t>
            </a:r>
            <a:r>
              <a:rPr lang="fr-FR" dirty="0">
                <a:latin typeface="Times New Roman" panose="02020603050405020304" pitchFamily="18" charset="0"/>
                <a:cs typeface="Times New Roman" panose="02020603050405020304" pitchFamily="18" charset="0"/>
              </a:rPr>
              <a:t> (Figari, 1994). Elle vise l’élaboration d’un corps de références </a:t>
            </a:r>
          </a:p>
          <a:p>
            <a:pPr algn="just"/>
            <a:r>
              <a:rPr lang="fr-FR" kern="0" dirty="0">
                <a:effectLst/>
                <a:latin typeface="Times New Roman" panose="02020603050405020304" pitchFamily="18" charset="0"/>
                <a:ea typeface="Times New Roman" panose="02020603050405020304" pitchFamily="18" charset="0"/>
              </a:rPr>
              <a:t>Pour élaborer ce référentiel, la démarche choisit des critères – c’est-à-dire retient, privilégie certains d’entre eux et en laisse d’autres hors référentiel, en réserve. Puis elle les hiérarchise. </a:t>
            </a:r>
            <a:endParaRPr lang="fr-F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87849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DC420-6287-7402-B683-3E23825BBF2C}"/>
              </a:ext>
            </a:extLst>
          </p:cNvPr>
          <p:cNvSpPr>
            <a:spLocks noGrp="1"/>
          </p:cNvSpPr>
          <p:nvPr>
            <p:ph type="title"/>
          </p:nvPr>
        </p:nvSpPr>
        <p:spPr/>
        <p:txBody>
          <a:bodyPr>
            <a:normAutofit/>
          </a:bodyPr>
          <a:lstStyle/>
          <a:p>
            <a:pPr algn="ctr"/>
            <a:r>
              <a:rPr lang="fr-FR" sz="3600" b="1" dirty="0">
                <a:latin typeface="Times New Roman" panose="02020603050405020304" pitchFamily="18" charset="0"/>
                <a:cs typeface="Times New Roman" panose="02020603050405020304" pitchFamily="18" charset="0"/>
              </a:rPr>
              <a:t>1.  L’alignement pédagogique</a:t>
            </a:r>
          </a:p>
        </p:txBody>
      </p:sp>
      <p:sp>
        <p:nvSpPr>
          <p:cNvPr id="3" name="Espace réservé du contenu 2">
            <a:extLst>
              <a:ext uri="{FF2B5EF4-FFF2-40B4-BE49-F238E27FC236}">
                <a16:creationId xmlns:a16="http://schemas.microsoft.com/office/drawing/2014/main" id="{27677D54-501D-F7F4-0287-AA05DB8C96EC}"/>
              </a:ext>
            </a:extLst>
          </p:cNvPr>
          <p:cNvSpPr>
            <a:spLocks noGrp="1"/>
          </p:cNvSpPr>
          <p:nvPr>
            <p:ph idx="1"/>
          </p:nvPr>
        </p:nvSpPr>
        <p:spPr/>
        <p:txBody>
          <a:bodyPr>
            <a:normAutofit/>
          </a:bodyPr>
          <a:lstStyle/>
          <a:p>
            <a:endParaRPr lang="fr-FR" dirty="0"/>
          </a:p>
          <a:p>
            <a:pPr marL="0" indent="0" algn="ctr">
              <a:buNone/>
            </a:pPr>
            <a:r>
              <a:rPr lang="fr-FR" sz="3600" dirty="0">
                <a:latin typeface="Times New Roman" panose="02020603050405020304" pitchFamily="18" charset="0"/>
                <a:cs typeface="Times New Roman" panose="02020603050405020304" pitchFamily="18" charset="0"/>
              </a:rPr>
              <a:t>Qu’est-ce que l’alignement pédagogique ? </a:t>
            </a:r>
          </a:p>
          <a:p>
            <a:pPr marL="0" indent="0" algn="ctr">
              <a:buNone/>
            </a:pPr>
            <a:endParaRPr lang="fr-FR" sz="3600" dirty="0">
              <a:latin typeface="Times New Roman" panose="02020603050405020304" pitchFamily="18" charset="0"/>
              <a:cs typeface="Times New Roman" panose="02020603050405020304" pitchFamily="18" charset="0"/>
            </a:endParaRPr>
          </a:p>
          <a:p>
            <a:pPr marL="0" indent="0">
              <a:buNone/>
            </a:pPr>
            <a:r>
              <a:rPr lang="fr-FR" sz="3600" dirty="0">
                <a:latin typeface="Times New Roman" panose="02020603050405020304" pitchFamily="18" charset="0"/>
                <a:cs typeface="Times New Roman" panose="02020603050405020304" pitchFamily="18" charset="0"/>
              </a:rPr>
              <a:t>Constat de départ « le regard de la mesure concentré sur l’échec des étudiants ne permet pas, à lui seul, de traiter le problème » (</a:t>
            </a:r>
            <a:r>
              <a:rPr lang="fr-FR" sz="3600" dirty="0" err="1">
                <a:latin typeface="Times New Roman" panose="02020603050405020304" pitchFamily="18" charset="0"/>
                <a:cs typeface="Times New Roman" panose="02020603050405020304" pitchFamily="18" charset="0"/>
              </a:rPr>
              <a:t>Bonniol</a:t>
            </a:r>
            <a:r>
              <a:rPr lang="fr-FR" sz="3600" dirty="0">
                <a:latin typeface="Times New Roman" panose="02020603050405020304" pitchFamily="18" charset="0"/>
                <a:cs typeface="Times New Roman" panose="02020603050405020304" pitchFamily="18" charset="0"/>
              </a:rPr>
              <a:t>, </a:t>
            </a:r>
            <a:r>
              <a:rPr lang="fr-FR" sz="3600" dirty="0" err="1">
                <a:latin typeface="Times New Roman" panose="02020603050405020304" pitchFamily="18" charset="0"/>
                <a:cs typeface="Times New Roman" panose="02020603050405020304" pitchFamily="18" charset="0"/>
              </a:rPr>
              <a:t>Genthon</a:t>
            </a:r>
            <a:r>
              <a:rPr lang="fr-FR" sz="3600" dirty="0">
                <a:latin typeface="Times New Roman" panose="02020603050405020304" pitchFamily="18" charset="0"/>
                <a:cs typeface="Times New Roman" panose="02020603050405020304" pitchFamily="18" charset="0"/>
              </a:rPr>
              <a:t> et Roger, 1986)</a:t>
            </a:r>
          </a:p>
          <a:p>
            <a:endParaRPr 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0183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05CCAA2-A8AE-A288-3A03-62B87D91D95A}"/>
              </a:ext>
            </a:extLst>
          </p:cNvPr>
          <p:cNvSpPr>
            <a:spLocks noGrp="1" noChangeArrowheads="1"/>
          </p:cNvSpPr>
          <p:nvPr>
            <p:ph type="title"/>
          </p:nvPr>
        </p:nvSpPr>
        <p:spPr/>
        <p:txBody>
          <a:bodyPr>
            <a:normAutofit/>
          </a:bodyPr>
          <a:lstStyle/>
          <a:p>
            <a:pPr algn="ctr" eaLnBrk="1" hangingPunct="1">
              <a:defRPr/>
            </a:pPr>
            <a:r>
              <a:rPr lang="fr-FR" altLang="fr-FR" sz="3600" b="1" dirty="0">
                <a:latin typeface="Times New Roman" panose="02020603050405020304" pitchFamily="18" charset="0"/>
                <a:cs typeface="Times New Roman" panose="02020603050405020304" pitchFamily="18" charset="0"/>
              </a:rPr>
              <a:t>2. Évaluer = manipuler des critères </a:t>
            </a:r>
            <a:br>
              <a:rPr lang="fr-FR" altLang="fr-FR" sz="3600" b="1" dirty="0">
                <a:latin typeface="Times New Roman" panose="02020603050405020304" pitchFamily="18" charset="0"/>
                <a:cs typeface="Times New Roman" panose="02020603050405020304" pitchFamily="18" charset="0"/>
              </a:rPr>
            </a:br>
            <a:r>
              <a:rPr lang="fr-FR" altLang="fr-FR" sz="2800" b="1" dirty="0">
                <a:latin typeface="Times New Roman" panose="02020603050405020304" pitchFamily="18" charset="0"/>
                <a:cs typeface="Times New Roman" panose="02020603050405020304" pitchFamily="18" charset="0"/>
              </a:rPr>
              <a:t>(Vial, 1999)</a:t>
            </a:r>
          </a:p>
        </p:txBody>
      </p:sp>
      <p:sp>
        <p:nvSpPr>
          <p:cNvPr id="49155" name="Rectangle 3">
            <a:extLst>
              <a:ext uri="{FF2B5EF4-FFF2-40B4-BE49-F238E27FC236}">
                <a16:creationId xmlns:a16="http://schemas.microsoft.com/office/drawing/2014/main" id="{D103506F-460D-8C5B-EBED-9F74A7AE9BEC}"/>
              </a:ext>
            </a:extLst>
          </p:cNvPr>
          <p:cNvSpPr>
            <a:spLocks noGrp="1" noChangeArrowheads="1"/>
          </p:cNvSpPr>
          <p:nvPr>
            <p:ph idx="1"/>
          </p:nvPr>
        </p:nvSpPr>
        <p:spPr/>
        <p:txBody>
          <a:bodyPr/>
          <a:lstStyle/>
          <a:p>
            <a:pPr eaLnBrk="1" hangingPunct="1">
              <a:defRPr/>
            </a:pPr>
            <a:r>
              <a:rPr lang="fr-FR" altLang="fr-FR" dirty="0">
                <a:latin typeface="Times New Roman" panose="02020603050405020304" pitchFamily="18" charset="0"/>
                <a:cs typeface="Times New Roman" panose="02020603050405020304" pitchFamily="18" charset="0"/>
              </a:rPr>
              <a:t>Identifier</a:t>
            </a:r>
          </a:p>
          <a:p>
            <a:pPr eaLnBrk="1" hangingPunct="1">
              <a:defRPr/>
            </a:pPr>
            <a:endParaRPr lang="fr-FR" altLang="fr-FR" dirty="0">
              <a:latin typeface="Times New Roman" panose="02020603050405020304" pitchFamily="18" charset="0"/>
              <a:cs typeface="Times New Roman" panose="02020603050405020304" pitchFamily="18" charset="0"/>
            </a:endParaRPr>
          </a:p>
          <a:p>
            <a:pPr eaLnBrk="1" hangingPunct="1">
              <a:defRPr/>
            </a:pPr>
            <a:r>
              <a:rPr lang="fr-FR" altLang="fr-FR" dirty="0">
                <a:latin typeface="Times New Roman" panose="02020603050405020304" pitchFamily="18" charset="0"/>
                <a:cs typeface="Times New Roman" panose="02020603050405020304" pitchFamily="18" charset="0"/>
              </a:rPr>
              <a:t>Choisir</a:t>
            </a:r>
          </a:p>
          <a:p>
            <a:pPr eaLnBrk="1" hangingPunct="1">
              <a:defRPr/>
            </a:pPr>
            <a:endParaRPr lang="fr-FR" altLang="fr-FR" dirty="0">
              <a:latin typeface="Times New Roman" panose="02020603050405020304" pitchFamily="18" charset="0"/>
              <a:cs typeface="Times New Roman" panose="02020603050405020304" pitchFamily="18" charset="0"/>
            </a:endParaRPr>
          </a:p>
          <a:p>
            <a:pPr eaLnBrk="1" hangingPunct="1">
              <a:defRPr/>
            </a:pPr>
            <a:r>
              <a:rPr lang="fr-FR" altLang="fr-FR" dirty="0">
                <a:latin typeface="Times New Roman" panose="02020603050405020304" pitchFamily="18" charset="0"/>
                <a:cs typeface="Times New Roman" panose="02020603050405020304" pitchFamily="18" charset="0"/>
              </a:rPr>
              <a:t>Hiérarchiser </a:t>
            </a:r>
          </a:p>
          <a:p>
            <a:pPr eaLnBrk="1" hangingPunct="1">
              <a:defRPr/>
            </a:pPr>
            <a:endParaRPr lang="fr-FR" altLang="fr-FR" dirty="0">
              <a:latin typeface="Times New Roman" panose="02020603050405020304" pitchFamily="18" charset="0"/>
              <a:cs typeface="Times New Roman" panose="02020603050405020304" pitchFamily="18" charset="0"/>
            </a:endParaRPr>
          </a:p>
          <a:p>
            <a:pPr eaLnBrk="1" hangingPunct="1">
              <a:defRPr/>
            </a:pPr>
            <a:r>
              <a:rPr lang="fr-FR" altLang="fr-FR" dirty="0">
                <a:latin typeface="Times New Roman" panose="02020603050405020304" pitchFamily="18" charset="0"/>
                <a:cs typeface="Times New Roman" panose="02020603050405020304" pitchFamily="18" charset="0"/>
              </a:rPr>
              <a:t>Questionner des critères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normAutofit/>
          </a:bodyPr>
          <a:lstStyle/>
          <a:p>
            <a:pPr algn="ctr">
              <a:defRPr/>
            </a:pPr>
            <a:r>
              <a:rPr lang="fr-FR" sz="3600" b="1" dirty="0">
                <a:latin typeface="Times New Roman" panose="02020603050405020304" pitchFamily="18" charset="0"/>
                <a:cs typeface="Times New Roman" panose="02020603050405020304" pitchFamily="18" charset="0"/>
              </a:rPr>
              <a:t>2. Qu’est-ce qu’un critère ? </a:t>
            </a:r>
            <a:endParaRPr sz="3600" b="1" dirty="0">
              <a:latin typeface="Times New Roman" panose="02020603050405020304" pitchFamily="18" charset="0"/>
              <a:cs typeface="Times New Roman" panose="02020603050405020304" pitchFamily="18" charset="0"/>
            </a:endParaRPr>
          </a:p>
        </p:txBody>
      </p:sp>
      <p:sp>
        <p:nvSpPr>
          <p:cNvPr id="5" name="Espace réservé du contenu 2"/>
          <p:cNvSpPr>
            <a:spLocks noGrp="1"/>
          </p:cNvSpPr>
          <p:nvPr>
            <p:ph idx="1"/>
          </p:nvPr>
        </p:nvSpPr>
        <p:spPr bwMode="auto">
          <a:xfrm>
            <a:off x="1024128" y="1953491"/>
            <a:ext cx="10239617" cy="4355869"/>
          </a:xfrm>
        </p:spPr>
        <p:txBody>
          <a:bodyPr>
            <a:normAutofit fontScale="92500" lnSpcReduction="10000"/>
          </a:bodyPr>
          <a:lstStyle/>
          <a:p>
            <a:pPr>
              <a:defRPr/>
            </a:pPr>
            <a:r>
              <a:rPr lang="fr-FR" sz="2600" dirty="0">
                <a:latin typeface="Times New Roman" panose="02020603050405020304" pitchFamily="18" charset="0"/>
                <a:cs typeface="Times New Roman" panose="02020603050405020304" pitchFamily="18" charset="0"/>
              </a:rPr>
              <a:t>Les critères sont les </a:t>
            </a:r>
            <a:r>
              <a:rPr lang="fr-FR" sz="2600" b="1" dirty="0">
                <a:latin typeface="Times New Roman" panose="02020603050405020304" pitchFamily="18" charset="0"/>
                <a:cs typeface="Times New Roman" panose="02020603050405020304" pitchFamily="18" charset="0"/>
              </a:rPr>
              <a:t>facettes abstraites de l’objet à évaluer en fonctions des objectifs </a:t>
            </a:r>
            <a:r>
              <a:rPr lang="fr-FR" sz="2600" dirty="0">
                <a:latin typeface="Times New Roman" panose="02020603050405020304" pitchFamily="18" charset="0"/>
                <a:cs typeface="Times New Roman" panose="02020603050405020304" pitchFamily="18" charset="0"/>
              </a:rPr>
              <a:t>et que l’évaluateur </a:t>
            </a:r>
            <a:r>
              <a:rPr lang="fr-FR" sz="2600" b="1" dirty="0">
                <a:latin typeface="Times New Roman" panose="02020603050405020304" pitchFamily="18" charset="0"/>
                <a:cs typeface="Times New Roman" panose="02020603050405020304" pitchFamily="18" charset="0"/>
              </a:rPr>
              <a:t>choisit de privilégier </a:t>
            </a:r>
            <a:r>
              <a:rPr lang="fr-FR" sz="2600" dirty="0">
                <a:latin typeface="Times New Roman" panose="02020603050405020304" pitchFamily="18" charset="0"/>
                <a:cs typeface="Times New Roman" panose="02020603050405020304" pitchFamily="18" charset="0"/>
              </a:rPr>
              <a:t>parmi d’autres (</a:t>
            </a:r>
            <a:r>
              <a:rPr lang="fr-FR" sz="2600" dirty="0" err="1">
                <a:latin typeface="Times New Roman" panose="02020603050405020304" pitchFamily="18" charset="0"/>
                <a:cs typeface="Times New Roman" panose="02020603050405020304" pitchFamily="18" charset="0"/>
              </a:rPr>
              <a:t>Bonniol</a:t>
            </a:r>
            <a:r>
              <a:rPr lang="fr-FR" sz="2600" dirty="0">
                <a:latin typeface="Times New Roman" panose="02020603050405020304" pitchFamily="18" charset="0"/>
                <a:cs typeface="Times New Roman" panose="02020603050405020304" pitchFamily="18" charset="0"/>
              </a:rPr>
              <a:t>, 1999). </a:t>
            </a:r>
          </a:p>
          <a:p>
            <a:pPr>
              <a:defRPr/>
            </a:pPr>
            <a:r>
              <a:rPr lang="fr-FR" sz="2600" dirty="0">
                <a:latin typeface="Times New Roman" panose="02020603050405020304" pitchFamily="18" charset="0"/>
                <a:cs typeface="Times New Roman" panose="02020603050405020304" pitchFamily="18" charset="0"/>
              </a:rPr>
              <a:t>Caractère (ou propriété) d’un objet ou d’une personne d’après lequel on porte sur lui un </a:t>
            </a:r>
            <a:r>
              <a:rPr lang="fr-FR" sz="2600" b="1" dirty="0">
                <a:latin typeface="Times New Roman" panose="02020603050405020304" pitchFamily="18" charset="0"/>
                <a:cs typeface="Times New Roman" panose="02020603050405020304" pitchFamily="18" charset="0"/>
              </a:rPr>
              <a:t>jugement d’appréciation</a:t>
            </a:r>
            <a:r>
              <a:rPr lang="fr-FR" sz="2600" dirty="0">
                <a:latin typeface="Times New Roman" panose="02020603050405020304" pitchFamily="18" charset="0"/>
                <a:cs typeface="Times New Roman" panose="02020603050405020304" pitchFamily="18" charset="0"/>
              </a:rPr>
              <a:t>. Dimension </a:t>
            </a:r>
            <a:r>
              <a:rPr lang="fr-FR" sz="2600" b="1" dirty="0">
                <a:latin typeface="Times New Roman" panose="02020603050405020304" pitchFamily="18" charset="0"/>
                <a:cs typeface="Times New Roman" panose="02020603050405020304" pitchFamily="18" charset="0"/>
              </a:rPr>
              <a:t>qualitative </a:t>
            </a:r>
            <a:r>
              <a:rPr lang="fr-FR" sz="2600" dirty="0">
                <a:latin typeface="Times New Roman" panose="02020603050405020304" pitchFamily="18" charset="0"/>
                <a:cs typeface="Times New Roman" panose="02020603050405020304" pitchFamily="18" charset="0"/>
              </a:rPr>
              <a:t>qui diffère de la</a:t>
            </a:r>
            <a:r>
              <a:rPr lang="fr-FR" sz="2600" b="1" dirty="0">
                <a:latin typeface="Times New Roman" panose="02020603050405020304" pitchFamily="18" charset="0"/>
                <a:cs typeface="Times New Roman" panose="02020603050405020304" pitchFamily="18" charset="0"/>
              </a:rPr>
              <a:t> </a:t>
            </a:r>
            <a:r>
              <a:rPr lang="fr-FR" sz="2600" dirty="0">
                <a:latin typeface="Times New Roman" panose="02020603050405020304" pitchFamily="18" charset="0"/>
                <a:cs typeface="Times New Roman" panose="02020603050405020304" pitchFamily="18" charset="0"/>
              </a:rPr>
              <a:t>mesure.  (Lalande in De </a:t>
            </a:r>
            <a:r>
              <a:rPr lang="fr-FR" sz="2600" dirty="0" err="1">
                <a:latin typeface="Times New Roman" panose="02020603050405020304" pitchFamily="18" charset="0"/>
                <a:cs typeface="Times New Roman" panose="02020603050405020304" pitchFamily="18" charset="0"/>
              </a:rPr>
              <a:t>Landsheere</a:t>
            </a:r>
            <a:r>
              <a:rPr lang="fr-FR" sz="2600" dirty="0">
                <a:latin typeface="Times New Roman" panose="02020603050405020304" pitchFamily="18" charset="0"/>
                <a:cs typeface="Times New Roman" panose="02020603050405020304" pitchFamily="18" charset="0"/>
              </a:rPr>
              <a:t>, 1992). Ex : la </a:t>
            </a:r>
            <a:r>
              <a:rPr lang="fr-FR" sz="2600" b="1" dirty="0">
                <a:latin typeface="Times New Roman" panose="02020603050405020304" pitchFamily="18" charset="0"/>
                <a:cs typeface="Times New Roman" panose="02020603050405020304" pitchFamily="18" charset="0"/>
              </a:rPr>
              <a:t>présentation</a:t>
            </a:r>
            <a:r>
              <a:rPr lang="fr-FR" sz="2600" dirty="0">
                <a:latin typeface="Times New Roman" panose="02020603050405020304" pitchFamily="18" charset="0"/>
                <a:cs typeface="Times New Roman" panose="02020603050405020304" pitchFamily="18" charset="0"/>
              </a:rPr>
              <a:t> d’un document écrit ; l’</a:t>
            </a:r>
            <a:r>
              <a:rPr lang="fr-FR" sz="2600" b="1" dirty="0">
                <a:latin typeface="Times New Roman" panose="02020603050405020304" pitchFamily="18" charset="0"/>
                <a:cs typeface="Times New Roman" panose="02020603050405020304" pitchFamily="18" charset="0"/>
              </a:rPr>
              <a:t>assiduité</a:t>
            </a:r>
            <a:r>
              <a:rPr lang="fr-FR" sz="2600" dirty="0">
                <a:latin typeface="Times New Roman" panose="02020603050405020304" pitchFamily="18" charset="0"/>
                <a:cs typeface="Times New Roman" panose="02020603050405020304" pitchFamily="18" charset="0"/>
              </a:rPr>
              <a:t> d’un étudiant …  </a:t>
            </a:r>
            <a:endParaRPr sz="2600" dirty="0">
              <a:latin typeface="Times New Roman" panose="02020603050405020304" pitchFamily="18" charset="0"/>
              <a:cs typeface="Times New Roman" panose="02020603050405020304" pitchFamily="18" charset="0"/>
            </a:endParaRPr>
          </a:p>
          <a:p>
            <a:pPr>
              <a:defRPr/>
            </a:pPr>
            <a:r>
              <a:rPr lang="fr-FR" sz="2600" dirty="0">
                <a:latin typeface="Times New Roman" panose="02020603050405020304" pitchFamily="18" charset="0"/>
                <a:cs typeface="Times New Roman" panose="02020603050405020304" pitchFamily="18" charset="0"/>
              </a:rPr>
              <a:t>Les critères permettent d’évaluer les traces de développement de compétences à l’issue d’une étape/séquence de formation (</a:t>
            </a:r>
            <a:r>
              <a:rPr lang="fr-FR" sz="2600" dirty="0" err="1">
                <a:latin typeface="Times New Roman" panose="02020603050405020304" pitchFamily="18" charset="0"/>
                <a:cs typeface="Times New Roman" panose="02020603050405020304" pitchFamily="18" charset="0"/>
              </a:rPr>
              <a:t>Poumay</a:t>
            </a:r>
            <a:r>
              <a:rPr lang="fr-FR" sz="2600" dirty="0">
                <a:latin typeface="Times New Roman" panose="02020603050405020304" pitchFamily="18" charset="0"/>
                <a:cs typeface="Times New Roman" panose="02020603050405020304" pitchFamily="18" charset="0"/>
              </a:rPr>
              <a:t> &amp; George, 2017).  	</a:t>
            </a:r>
            <a:endParaRPr sz="2600" dirty="0">
              <a:latin typeface="Times New Roman" panose="02020603050405020304" pitchFamily="18" charset="0"/>
              <a:cs typeface="Times New Roman" panose="02020603050405020304" pitchFamily="18" charset="0"/>
            </a:endParaRPr>
          </a:p>
          <a:p>
            <a:pPr>
              <a:defRPr/>
            </a:pPr>
            <a:r>
              <a:rPr lang="fr-FR" sz="2600" dirty="0">
                <a:latin typeface="Times New Roman" panose="02020603050405020304" pitchFamily="18" charset="0"/>
                <a:cs typeface="Times New Roman" panose="02020603050405020304" pitchFamily="18" charset="0"/>
              </a:rPr>
              <a:t>Les critères contribuent à </a:t>
            </a:r>
            <a:r>
              <a:rPr lang="fr-FR" sz="2600" b="1" dirty="0">
                <a:latin typeface="Times New Roman" panose="02020603050405020304" pitchFamily="18" charset="0"/>
                <a:cs typeface="Times New Roman" panose="02020603050405020304" pitchFamily="18" charset="0"/>
              </a:rPr>
              <a:t>définir la qualité attendue </a:t>
            </a:r>
            <a:r>
              <a:rPr lang="fr-FR" sz="2600" dirty="0">
                <a:latin typeface="Times New Roman" panose="02020603050405020304" pitchFamily="18" charset="0"/>
                <a:cs typeface="Times New Roman" panose="02020603050405020304" pitchFamily="18" charset="0"/>
              </a:rPr>
              <a:t>d’une action. </a:t>
            </a:r>
            <a:endParaRPr sz="2600" dirty="0">
              <a:latin typeface="Times New Roman" panose="02020603050405020304" pitchFamily="18" charset="0"/>
              <a:cs typeface="Times New Roman" panose="02020603050405020304" pitchFamily="18" charset="0"/>
            </a:endParaRPr>
          </a:p>
          <a:p>
            <a:pPr>
              <a:defRPr/>
            </a:pPr>
            <a:r>
              <a:rPr lang="fr-FR" sz="2600" dirty="0">
                <a:latin typeface="Times New Roman" panose="02020603050405020304" pitchFamily="18" charset="0"/>
                <a:cs typeface="Times New Roman" panose="02020603050405020304" pitchFamily="18" charset="0"/>
              </a:rPr>
              <a:t>Les critères ont la fonction de </a:t>
            </a:r>
            <a:r>
              <a:rPr lang="fr-FR" sz="2600" b="1" dirty="0">
                <a:latin typeface="Times New Roman" panose="02020603050405020304" pitchFamily="18" charset="0"/>
                <a:cs typeface="Times New Roman" panose="02020603050405020304" pitchFamily="18" charset="0"/>
              </a:rPr>
              <a:t>norme</a:t>
            </a:r>
            <a:r>
              <a:rPr lang="fr-FR" sz="2600" dirty="0">
                <a:latin typeface="Times New Roman" panose="02020603050405020304" pitchFamily="18" charset="0"/>
                <a:cs typeface="Times New Roman" panose="02020603050405020304" pitchFamily="18" charset="0"/>
              </a:rPr>
              <a:t> qui exprime une qualité et permet de </a:t>
            </a:r>
            <a:r>
              <a:rPr lang="fr-FR" sz="2600" b="1" dirty="0">
                <a:latin typeface="Times New Roman" panose="02020603050405020304" pitchFamily="18" charset="0"/>
                <a:cs typeface="Times New Roman" panose="02020603050405020304" pitchFamily="18" charset="0"/>
              </a:rPr>
              <a:t>porter un jugement de valeur et fonder une décision</a:t>
            </a:r>
            <a:r>
              <a:rPr lang="fr-FR" sz="2600" dirty="0">
                <a:latin typeface="Times New Roman" panose="02020603050405020304" pitchFamily="18" charset="0"/>
                <a:cs typeface="Times New Roman" panose="02020603050405020304" pitchFamily="18" charset="0"/>
              </a:rPr>
              <a:t>.</a:t>
            </a:r>
            <a:endParaRPr sz="2600" dirty="0">
              <a:latin typeface="Times New Roman" panose="02020603050405020304" pitchFamily="18" charset="0"/>
              <a:cs typeface="Times New Roman" panose="02020603050405020304" pitchFamily="18" charset="0"/>
            </a:endParaRPr>
          </a:p>
          <a:p>
            <a:pPr marL="0" indent="0">
              <a:buNone/>
              <a:defRPr/>
            </a:pPr>
            <a:endParaRPr lang="fr-FR" dirty="0"/>
          </a:p>
        </p:txBody>
      </p:sp>
    </p:spTree>
    <p:extLst>
      <p:ext uri="{BB962C8B-B14F-4D97-AF65-F5344CB8AC3E}">
        <p14:creationId xmlns:p14="http://schemas.microsoft.com/office/powerpoint/2010/main" val="7777334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lgn="ctr">
              <a:defRPr/>
            </a:pPr>
            <a:r>
              <a:rPr lang="fr-FR" sz="4400" b="1" dirty="0">
                <a:latin typeface="Times New Roman" panose="02020603050405020304" pitchFamily="18" charset="0"/>
                <a:cs typeface="Times New Roman" panose="02020603050405020304" pitchFamily="18" charset="0"/>
              </a:rPr>
              <a:t>2. Qu’est-ce qu’un critère ? </a:t>
            </a:r>
            <a:endParaRPr dirty="0"/>
          </a:p>
        </p:txBody>
      </p:sp>
      <p:sp>
        <p:nvSpPr>
          <p:cNvPr id="5" name="Espace réservé du contenu 2"/>
          <p:cNvSpPr>
            <a:spLocks noGrp="1"/>
          </p:cNvSpPr>
          <p:nvPr>
            <p:ph idx="1"/>
          </p:nvPr>
        </p:nvSpPr>
        <p:spPr bwMode="auto"/>
        <p:txBody>
          <a:bodyPr>
            <a:normAutofit/>
          </a:bodyPr>
          <a:lstStyle/>
          <a:p>
            <a:pPr marL="0" indent="0">
              <a:buNone/>
              <a:defRPr/>
            </a:pPr>
            <a:r>
              <a:rPr lang="fr-FR" sz="2600" dirty="0">
                <a:latin typeface="Times New Roman" panose="02020603050405020304" pitchFamily="18" charset="0"/>
                <a:cs typeface="Times New Roman" panose="02020603050405020304" pitchFamily="18" charset="0"/>
              </a:rPr>
              <a:t>Les critères sont connus de l’élève/étudiant ; lui donner en amont de l’évaluation. </a:t>
            </a:r>
            <a:endParaRPr sz="2600" dirty="0">
              <a:latin typeface="Times New Roman" panose="02020603050405020304" pitchFamily="18" charset="0"/>
              <a:cs typeface="Times New Roman" panose="02020603050405020304" pitchFamily="18" charset="0"/>
            </a:endParaRPr>
          </a:p>
          <a:p>
            <a:pPr marL="0" indent="0">
              <a:buNone/>
              <a:defRPr/>
            </a:pPr>
            <a:r>
              <a:rPr lang="fr-FR" sz="2600" dirty="0">
                <a:latin typeface="Times New Roman" panose="02020603050405020304" pitchFamily="18" charset="0"/>
                <a:cs typeface="Times New Roman" panose="02020603050405020304" pitchFamily="18" charset="0"/>
              </a:rPr>
              <a:t>Ils portent sur les productions rendues par l’élève/étudiant, ou sur son activité observée en  situation. </a:t>
            </a:r>
            <a:endParaRPr sz="2600" dirty="0">
              <a:latin typeface="Times New Roman" panose="02020603050405020304" pitchFamily="18" charset="0"/>
              <a:cs typeface="Times New Roman" panose="02020603050405020304" pitchFamily="18" charset="0"/>
            </a:endParaRPr>
          </a:p>
          <a:p>
            <a:pPr marL="0" indent="0">
              <a:buNone/>
              <a:defRPr/>
            </a:pPr>
            <a:r>
              <a:rPr lang="fr-FR" sz="2600" dirty="0">
                <a:latin typeface="Times New Roman" panose="02020603050405020304" pitchFamily="18" charset="0"/>
                <a:cs typeface="Times New Roman" panose="02020603050405020304" pitchFamily="18" charset="0"/>
              </a:rPr>
              <a:t>Ils permettent de comparer la production de l’élève/étudiant à des critères </a:t>
            </a:r>
            <a:r>
              <a:rPr lang="fr-FR" sz="2600" b="1" dirty="0">
                <a:latin typeface="Times New Roman" panose="02020603050405020304" pitchFamily="18" charset="0"/>
                <a:cs typeface="Times New Roman" panose="02020603050405020304" pitchFamily="18" charset="0"/>
              </a:rPr>
              <a:t>attendus</a:t>
            </a:r>
            <a:r>
              <a:rPr lang="fr-FR" sz="2600" dirty="0">
                <a:latin typeface="Times New Roman" panose="02020603050405020304" pitchFamily="18" charset="0"/>
                <a:cs typeface="Times New Roman" panose="02020603050405020304" pitchFamily="18" charset="0"/>
              </a:rPr>
              <a:t> plutôt que de comparer les élèves/étudiants entre eux.  </a:t>
            </a:r>
          </a:p>
          <a:p>
            <a:pPr marL="0" indent="0">
              <a:buNone/>
              <a:defRPr/>
            </a:pPr>
            <a:r>
              <a:rPr lang="fr-FR" sz="2600" dirty="0">
                <a:latin typeface="Times New Roman" panose="02020603050405020304" pitchFamily="18" charset="0"/>
                <a:cs typeface="Times New Roman" panose="02020603050405020304" pitchFamily="18" charset="0"/>
              </a:rPr>
              <a:t>Les critères d’une pratique professionnelle de qualité sont spécifiques d’un </a:t>
            </a:r>
            <a:r>
              <a:rPr lang="fr-FR" sz="2600" b="1" dirty="0">
                <a:latin typeface="Times New Roman" panose="02020603050405020304" pitchFamily="18" charset="0"/>
                <a:cs typeface="Times New Roman" panose="02020603050405020304" pitchFamily="18" charset="0"/>
              </a:rPr>
              <a:t>contexte</a:t>
            </a:r>
            <a:r>
              <a:rPr lang="fr-FR" sz="2600" dirty="0">
                <a:latin typeface="Times New Roman" panose="02020603050405020304" pitchFamily="18" charset="0"/>
                <a:cs typeface="Times New Roman" panose="02020603050405020304" pitchFamily="18" charset="0"/>
              </a:rPr>
              <a:t> donné, au regard de dimensions culturelles, politiques, philosophiques, sociales, professionnelles et éducationnelles qui caractérisent celui-ci. (Parent &amp; </a:t>
            </a:r>
            <a:r>
              <a:rPr lang="fr-FR" sz="2600" dirty="0" err="1">
                <a:latin typeface="Times New Roman" panose="02020603050405020304" pitchFamily="18" charset="0"/>
                <a:cs typeface="Times New Roman" panose="02020603050405020304" pitchFamily="18" charset="0"/>
              </a:rPr>
              <a:t>Jouquan</a:t>
            </a:r>
            <a:r>
              <a:rPr lang="fr-FR" sz="2600" dirty="0">
                <a:latin typeface="Times New Roman" panose="02020603050405020304" pitchFamily="18" charset="0"/>
                <a:cs typeface="Times New Roman" panose="02020603050405020304" pitchFamily="18" charset="0"/>
              </a:rPr>
              <a:t>, 2015).</a:t>
            </a:r>
            <a:endParaRPr sz="2600" dirty="0">
              <a:latin typeface="Times New Roman" panose="02020603050405020304" pitchFamily="18" charset="0"/>
              <a:cs typeface="Times New Roman" panose="02020603050405020304" pitchFamily="18" charset="0"/>
            </a:endParaRPr>
          </a:p>
          <a:p>
            <a:pPr>
              <a:defRPr/>
            </a:pPr>
            <a:endParaRPr lang="fr-FR" dirty="0"/>
          </a:p>
          <a:p>
            <a:pPr>
              <a:defRPr/>
            </a:pPr>
            <a:endParaRPr lang="fr-FR" dirty="0"/>
          </a:p>
        </p:txBody>
      </p:sp>
    </p:spTree>
    <p:extLst>
      <p:ext uri="{BB962C8B-B14F-4D97-AF65-F5344CB8AC3E}">
        <p14:creationId xmlns:p14="http://schemas.microsoft.com/office/powerpoint/2010/main" val="562301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normAutofit/>
          </a:bodyPr>
          <a:lstStyle/>
          <a:p>
            <a:pPr algn="ctr">
              <a:defRPr/>
            </a:pPr>
            <a:r>
              <a:rPr lang="fr-FR" sz="3600" b="1" dirty="0">
                <a:latin typeface="Times New Roman" panose="02020603050405020304" pitchFamily="18" charset="0"/>
                <a:cs typeface="Times New Roman" panose="02020603050405020304" pitchFamily="18" charset="0"/>
              </a:rPr>
              <a:t>2. Qu’est-ce qu’un « indicateur » ? </a:t>
            </a:r>
            <a:endParaRPr sz="3600" b="1" dirty="0">
              <a:latin typeface="Times New Roman" panose="02020603050405020304" pitchFamily="18" charset="0"/>
              <a:cs typeface="Times New Roman" panose="02020603050405020304" pitchFamily="18" charset="0"/>
            </a:endParaRPr>
          </a:p>
        </p:txBody>
      </p:sp>
      <p:sp>
        <p:nvSpPr>
          <p:cNvPr id="5" name="Espace réservé du contenu 2"/>
          <p:cNvSpPr>
            <a:spLocks noGrp="1"/>
          </p:cNvSpPr>
          <p:nvPr>
            <p:ph idx="1"/>
          </p:nvPr>
        </p:nvSpPr>
        <p:spPr bwMode="auto">
          <a:xfrm>
            <a:off x="838200" y="1825625"/>
            <a:ext cx="10515600" cy="3728869"/>
          </a:xfrm>
        </p:spPr>
        <p:txBody>
          <a:bodyPr/>
          <a:lstStyle/>
          <a:p>
            <a:pPr>
              <a:defRPr/>
            </a:pPr>
            <a:r>
              <a:rPr lang="fr-FR" dirty="0">
                <a:latin typeface="Times New Roman" panose="02020603050405020304" pitchFamily="18" charset="0"/>
                <a:cs typeface="Times New Roman" panose="02020603050405020304" pitchFamily="18" charset="0"/>
              </a:rPr>
              <a:t>Les indicateurs sont les facettes concrètes de l’objet à évaluer.</a:t>
            </a:r>
            <a:endParaRPr dirty="0">
              <a:latin typeface="Times New Roman" panose="02020603050405020304" pitchFamily="18" charset="0"/>
              <a:cs typeface="Times New Roman" panose="02020603050405020304" pitchFamily="18" charset="0"/>
            </a:endParaRPr>
          </a:p>
          <a:p>
            <a:pPr>
              <a:defRPr/>
            </a:pPr>
            <a:r>
              <a:rPr lang="fr-FR" dirty="0">
                <a:latin typeface="Times New Roman" panose="02020603050405020304" pitchFamily="18" charset="0"/>
                <a:cs typeface="Times New Roman" panose="02020603050405020304" pitchFamily="18" charset="0"/>
              </a:rPr>
              <a:t>Ce sont des signes </a:t>
            </a:r>
            <a:r>
              <a:rPr lang="fr-FR" b="1" dirty="0">
                <a:latin typeface="Times New Roman" panose="02020603050405020304" pitchFamily="18" charset="0"/>
                <a:cs typeface="Times New Roman" panose="02020603050405020304" pitchFamily="18" charset="0"/>
              </a:rPr>
              <a:t>qualitatifs ou quantitatifs </a:t>
            </a:r>
            <a:r>
              <a:rPr lang="fr-FR" dirty="0">
                <a:latin typeface="Times New Roman" panose="02020603050405020304" pitchFamily="18" charset="0"/>
                <a:cs typeface="Times New Roman" panose="02020603050405020304" pitchFamily="18" charset="0"/>
              </a:rPr>
              <a:t>qui permettent de documenter un/des critères (</a:t>
            </a:r>
            <a:r>
              <a:rPr lang="fr-FR" dirty="0" err="1">
                <a:latin typeface="Times New Roman" panose="02020603050405020304" pitchFamily="18" charset="0"/>
                <a:cs typeface="Times New Roman" panose="02020603050405020304" pitchFamily="18" charset="0"/>
              </a:rPr>
              <a:t>Pelaccia</a:t>
            </a:r>
            <a:r>
              <a:rPr lang="fr-FR" dirty="0">
                <a:latin typeface="Times New Roman" panose="02020603050405020304" pitchFamily="18" charset="0"/>
                <a:cs typeface="Times New Roman" panose="02020603050405020304" pitchFamily="18" charset="0"/>
              </a:rPr>
              <a:t>, 2018). </a:t>
            </a:r>
            <a:endParaRPr dirty="0">
              <a:latin typeface="Times New Roman" panose="02020603050405020304" pitchFamily="18" charset="0"/>
              <a:cs typeface="Times New Roman" panose="02020603050405020304" pitchFamily="18" charset="0"/>
            </a:endParaRPr>
          </a:p>
          <a:p>
            <a:pPr>
              <a:defRPr/>
            </a:pPr>
            <a:r>
              <a:rPr lang="fr-FR" dirty="0">
                <a:latin typeface="Times New Roman" panose="02020603050405020304" pitchFamily="18" charset="0"/>
                <a:cs typeface="Times New Roman" panose="02020603050405020304" pitchFamily="18" charset="0"/>
              </a:rPr>
              <a:t>En évaluation, plusieurs indicateurs éclairent/précisent chacun des critères. </a:t>
            </a:r>
            <a:endParaRPr dirty="0">
              <a:latin typeface="Times New Roman" panose="02020603050405020304" pitchFamily="18" charset="0"/>
              <a:cs typeface="Times New Roman" panose="02020603050405020304" pitchFamily="18" charset="0"/>
            </a:endParaRPr>
          </a:p>
          <a:p>
            <a:pPr>
              <a:defRPr/>
            </a:pPr>
            <a:r>
              <a:rPr lang="fr-FR" dirty="0">
                <a:latin typeface="Times New Roman" panose="02020603050405020304" pitchFamily="18" charset="0"/>
                <a:cs typeface="Times New Roman" panose="02020603050405020304" pitchFamily="18" charset="0"/>
              </a:rPr>
              <a:t>Un indicateur est une </a:t>
            </a:r>
            <a:r>
              <a:rPr lang="fr-FR" b="1" dirty="0">
                <a:latin typeface="Times New Roman" panose="02020603050405020304" pitchFamily="18" charset="0"/>
                <a:cs typeface="Times New Roman" panose="02020603050405020304" pitchFamily="18" charset="0"/>
              </a:rPr>
              <a:t>information significative</a:t>
            </a:r>
            <a:r>
              <a:rPr lang="fr-FR" dirty="0">
                <a:latin typeface="Times New Roman" panose="02020603050405020304" pitchFamily="18" charset="0"/>
                <a:cs typeface="Times New Roman" panose="02020603050405020304" pitchFamily="18" charset="0"/>
              </a:rPr>
              <a:t>, repérable dans un ensemble de données et permettant de documenter une situation, un processus, ou un produit (résultat). (parent &amp; </a:t>
            </a:r>
            <a:r>
              <a:rPr lang="fr-FR" dirty="0" err="1">
                <a:latin typeface="Times New Roman" panose="02020603050405020304" pitchFamily="18" charset="0"/>
                <a:cs typeface="Times New Roman" panose="02020603050405020304" pitchFamily="18" charset="0"/>
              </a:rPr>
              <a:t>Jouquan</a:t>
            </a:r>
            <a:r>
              <a:rPr lang="fr-FR" dirty="0">
                <a:latin typeface="Times New Roman" panose="02020603050405020304" pitchFamily="18" charset="0"/>
                <a:cs typeface="Times New Roman" panose="02020603050405020304" pitchFamily="18" charset="0"/>
              </a:rPr>
              <a:t>, 2015). </a:t>
            </a: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1011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9416" y="128677"/>
            <a:ext cx="9720072" cy="873272"/>
          </a:xfrm>
        </p:spPr>
        <p:txBody>
          <a:bodyPr>
            <a:normAutofit/>
          </a:bodyPr>
          <a:lstStyle/>
          <a:p>
            <a:pPr algn="ctr">
              <a:defRPr/>
            </a:pPr>
            <a:r>
              <a:rPr lang="fr-FR" sz="3600" b="1" dirty="0">
                <a:latin typeface="Times New Roman" panose="02020603050405020304" pitchFamily="18" charset="0"/>
                <a:cs typeface="Times New Roman" panose="02020603050405020304" pitchFamily="18" charset="0"/>
              </a:rPr>
              <a:t>2. Critère, indicateurs, indices</a:t>
            </a:r>
          </a:p>
        </p:txBody>
      </p:sp>
      <p:sp>
        <p:nvSpPr>
          <p:cNvPr id="5" name="Espace réservé du contenu 2"/>
          <p:cNvSpPr>
            <a:spLocks noGrp="1"/>
          </p:cNvSpPr>
          <p:nvPr>
            <p:ph idx="1"/>
          </p:nvPr>
        </p:nvSpPr>
        <p:spPr bwMode="auto">
          <a:xfrm>
            <a:off x="1105406" y="1264596"/>
            <a:ext cx="9720073" cy="4731228"/>
          </a:xfrm>
        </p:spPr>
        <p:txBody>
          <a:bodyPr/>
          <a:lstStyle/>
          <a:p>
            <a:pPr>
              <a:defRPr/>
            </a:pPr>
            <a:r>
              <a:rPr lang="fr-FR" sz="2000" dirty="0">
                <a:latin typeface="Times New Roman" panose="02020603050405020304" pitchFamily="18" charset="0"/>
                <a:cs typeface="Times New Roman" panose="02020603050405020304" pitchFamily="18" charset="0"/>
              </a:rPr>
              <a:t>Un </a:t>
            </a:r>
            <a:r>
              <a:rPr lang="fr-FR" sz="2000" b="1" dirty="0">
                <a:latin typeface="Times New Roman" panose="02020603050405020304" pitchFamily="18" charset="0"/>
                <a:cs typeface="Times New Roman" panose="02020603050405020304" pitchFamily="18" charset="0"/>
              </a:rPr>
              <a:t>critère</a:t>
            </a:r>
            <a:r>
              <a:rPr lang="fr-FR" sz="2000" dirty="0">
                <a:latin typeface="Times New Roman" panose="02020603050405020304" pitchFamily="18" charset="0"/>
                <a:cs typeface="Times New Roman" panose="02020603050405020304" pitchFamily="18" charset="0"/>
              </a:rPr>
              <a:t> est une catégorisation </a:t>
            </a:r>
            <a:r>
              <a:rPr lang="fr-FR" sz="2000" b="1" dirty="0">
                <a:latin typeface="Times New Roman" panose="02020603050405020304" pitchFamily="18" charset="0"/>
                <a:cs typeface="Times New Roman" panose="02020603050405020304" pitchFamily="18" charset="0"/>
              </a:rPr>
              <a:t>abstraite</a:t>
            </a:r>
            <a:r>
              <a:rPr lang="fr-FR" sz="2000" dirty="0">
                <a:latin typeface="Times New Roman" panose="02020603050405020304" pitchFamily="18" charset="0"/>
                <a:cs typeface="Times New Roman" panose="02020603050405020304" pitchFamily="18" charset="0"/>
              </a:rPr>
              <a:t> de la réalité, étayé par des </a:t>
            </a:r>
            <a:r>
              <a:rPr lang="fr-FR" sz="2000" b="1" dirty="0">
                <a:latin typeface="Times New Roman" panose="02020603050405020304" pitchFamily="18" charset="0"/>
                <a:cs typeface="Times New Roman" panose="02020603050405020304" pitchFamily="18" charset="0"/>
              </a:rPr>
              <a:t>indicateurs</a:t>
            </a:r>
            <a:r>
              <a:rPr lang="fr-FR" sz="2000" dirty="0">
                <a:latin typeface="Times New Roman" panose="02020603050405020304" pitchFamily="18" charset="0"/>
                <a:cs typeface="Times New Roman" panose="02020603050405020304" pitchFamily="18" charset="0"/>
              </a:rPr>
              <a:t> observables et mesurables, catégorisation </a:t>
            </a:r>
            <a:r>
              <a:rPr lang="fr-FR" sz="2000" b="1" dirty="0">
                <a:latin typeface="Times New Roman" panose="02020603050405020304" pitchFamily="18" charset="0"/>
                <a:cs typeface="Times New Roman" panose="02020603050405020304" pitchFamily="18" charset="0"/>
              </a:rPr>
              <a:t>concrète</a:t>
            </a:r>
            <a:r>
              <a:rPr lang="fr-FR" sz="2000" dirty="0">
                <a:latin typeface="Times New Roman" panose="02020603050405020304" pitchFamily="18" charset="0"/>
                <a:cs typeface="Times New Roman" panose="02020603050405020304" pitchFamily="18" charset="0"/>
              </a:rPr>
              <a:t> de la réalité</a:t>
            </a:r>
            <a:endParaRPr sz="2000" dirty="0">
              <a:latin typeface="Times New Roman" panose="02020603050405020304" pitchFamily="18" charset="0"/>
              <a:cs typeface="Times New Roman" panose="02020603050405020304" pitchFamily="18" charset="0"/>
            </a:endParaRPr>
          </a:p>
          <a:p>
            <a:pPr>
              <a:defRPr/>
            </a:pPr>
            <a:r>
              <a:rPr lang="fr-FR" sz="2000" dirty="0">
                <a:latin typeface="Times New Roman" panose="02020603050405020304" pitchFamily="18" charset="0"/>
                <a:cs typeface="Times New Roman" panose="02020603050405020304" pitchFamily="18" charset="0"/>
              </a:rPr>
              <a:t>Un indicateur peut lui-même être étayé par des </a:t>
            </a:r>
            <a:r>
              <a:rPr lang="fr-FR" sz="2000" b="1" dirty="0">
                <a:latin typeface="Times New Roman" panose="02020603050405020304" pitchFamily="18" charset="0"/>
                <a:cs typeface="Times New Roman" panose="02020603050405020304" pitchFamily="18" charset="0"/>
              </a:rPr>
              <a:t>indices</a:t>
            </a:r>
            <a:r>
              <a:rPr lang="fr-FR" sz="2000" dirty="0">
                <a:latin typeface="Times New Roman" panose="02020603050405020304" pitchFamily="18" charset="0"/>
                <a:cs typeface="Times New Roman" panose="02020603050405020304" pitchFamily="18" charset="0"/>
              </a:rPr>
              <a:t>, niveau observable le plus fin qui met sur la voie de … la solution d’un problème, d’une enquête, … </a:t>
            </a:r>
          </a:p>
          <a:p>
            <a:pPr>
              <a:defRPr/>
            </a:pPr>
            <a:r>
              <a:rPr lang="fr-FR" sz="2000" dirty="0">
                <a:latin typeface="Times New Roman" panose="02020603050405020304" pitchFamily="18" charset="0"/>
                <a:cs typeface="Times New Roman" panose="02020603050405020304" pitchFamily="18" charset="0"/>
              </a:rPr>
              <a:t>Les indices ne sont pas toujours déclinés, relevant souvent de l’implicite entre évaluateurs qui partagent une conception commune.</a:t>
            </a:r>
            <a:endParaRPr sz="2000" dirty="0">
              <a:latin typeface="Times New Roman" panose="02020603050405020304" pitchFamily="18" charset="0"/>
              <a:cs typeface="Times New Roman" panose="02020603050405020304" pitchFamily="18" charset="0"/>
            </a:endParaRPr>
          </a:p>
          <a:p>
            <a:pPr>
              <a:defRPr/>
            </a:pPr>
            <a:endParaRPr lang="fr-FR" sz="2400" dirty="0"/>
          </a:p>
          <a:p>
            <a:pPr marL="0" indent="0">
              <a:buNone/>
              <a:defRPr/>
            </a:pPr>
            <a:endParaRPr lang="fr-FR" dirty="0"/>
          </a:p>
        </p:txBody>
      </p:sp>
      <p:graphicFrame>
        <p:nvGraphicFramePr>
          <p:cNvPr id="6" name="Tableau 4"/>
          <p:cNvGraphicFramePr>
            <a:graphicFrameLocks noGrp="1"/>
          </p:cNvGraphicFramePr>
          <p:nvPr>
            <p:extLst>
              <p:ext uri="{D42A27DB-BD31-4B8C-83A1-F6EECF244321}">
                <p14:modId xmlns:p14="http://schemas.microsoft.com/office/powerpoint/2010/main" val="4218223603"/>
              </p:ext>
            </p:extLst>
          </p:nvPr>
        </p:nvGraphicFramePr>
        <p:xfrm>
          <a:off x="1901442" y="3505543"/>
          <a:ext cx="8127999" cy="2377440"/>
        </p:xfrm>
        <a:graphic>
          <a:graphicData uri="http://schemas.openxmlformats.org/drawingml/2006/table">
            <a:tbl>
              <a:tblPr firstRow="1" bandRow="1"/>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231525">
                <a:tc>
                  <a:txBody>
                    <a:bodyPr/>
                    <a:lstStyle/>
                    <a:p>
                      <a:pPr algn="ctr">
                        <a:defRPr/>
                      </a:pPr>
                      <a:r>
                        <a:rPr lang="fr-FR" dirty="0">
                          <a:solidFill>
                            <a:schemeClr val="tx1"/>
                          </a:solidFill>
                          <a:latin typeface="Times New Roman" panose="02020603050405020304" pitchFamily="18" charset="0"/>
                          <a:cs typeface="Times New Roman" panose="02020603050405020304" pitchFamily="18" charset="0"/>
                        </a:rPr>
                        <a:t>CRITERE</a:t>
                      </a:r>
                    </a:p>
                  </a:txBody>
                  <a:tcPr>
                    <a:solidFill>
                      <a:schemeClr val="accent1">
                        <a:lumMod val="40000"/>
                        <a:lumOff val="60000"/>
                      </a:schemeClr>
                    </a:solidFill>
                  </a:tcPr>
                </a:tc>
                <a:tc>
                  <a:txBody>
                    <a:bodyPr/>
                    <a:lstStyle/>
                    <a:p>
                      <a:pPr algn="ctr">
                        <a:defRPr/>
                      </a:pPr>
                      <a:r>
                        <a:rPr lang="fr-FR" dirty="0">
                          <a:solidFill>
                            <a:schemeClr val="tx1"/>
                          </a:solidFill>
                          <a:latin typeface="Times New Roman" panose="02020603050405020304" pitchFamily="18" charset="0"/>
                          <a:cs typeface="Times New Roman" panose="02020603050405020304" pitchFamily="18" charset="0"/>
                        </a:rPr>
                        <a:t>INDICATEURS</a:t>
                      </a:r>
                      <a:endParaRPr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lgn="ctr">
                        <a:defRPr/>
                      </a:pPr>
                      <a:r>
                        <a:rPr lang="fr-FR">
                          <a:solidFill>
                            <a:schemeClr val="tx1"/>
                          </a:solidFill>
                          <a:latin typeface="Times New Roman" panose="02020603050405020304" pitchFamily="18" charset="0"/>
                          <a:cs typeface="Times New Roman" panose="02020603050405020304" pitchFamily="18" charset="0"/>
                        </a:rPr>
                        <a:t>INDICES</a:t>
                      </a:r>
                      <a:endParaRPr>
                        <a:solidFill>
                          <a:schemeClr val="tx1"/>
                        </a:solidFill>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extLst>
                  <a:ext uri="{0D108BD9-81ED-4DB2-BD59-A6C34878D82A}">
                    <a16:rowId xmlns:a16="http://schemas.microsoft.com/office/drawing/2014/main" val="10000"/>
                  </a:ext>
                </a:extLst>
              </a:tr>
              <a:tr h="370840">
                <a:tc>
                  <a:txBody>
                    <a:bodyPr/>
                    <a:lstStyle/>
                    <a:p>
                      <a:pPr>
                        <a:defRPr/>
                      </a:pPr>
                      <a:r>
                        <a:rPr lang="fr-FR" dirty="0">
                          <a:solidFill>
                            <a:schemeClr val="tx1"/>
                          </a:solidFill>
                          <a:latin typeface="Times New Roman" panose="02020603050405020304" pitchFamily="18" charset="0"/>
                          <a:cs typeface="Times New Roman" panose="02020603050405020304" pitchFamily="18" charset="0"/>
                        </a:rPr>
                        <a:t>Qualité de la présentation écrite</a:t>
                      </a:r>
                      <a:endParaRPr dirty="0">
                        <a:solidFill>
                          <a:schemeClr val="tx1"/>
                        </a:solidFill>
                        <a:latin typeface="Times New Roman" panose="02020603050405020304" pitchFamily="18" charset="0"/>
                        <a:cs typeface="Times New Roman" panose="02020603050405020304" pitchFamily="18" charset="0"/>
                      </a:endParaRPr>
                    </a:p>
                  </a:txBody>
                  <a:tcPr>
                    <a:solidFill>
                      <a:schemeClr val="accent1">
                        <a:lumMod val="40000"/>
                        <a:lumOff val="60000"/>
                      </a:schemeClr>
                    </a:solidFill>
                  </a:tcPr>
                </a:tc>
                <a:tc>
                  <a:txBody>
                    <a:bodyPr/>
                    <a:lstStyle/>
                    <a:p>
                      <a:pPr>
                        <a:defRPr/>
                      </a:pPr>
                      <a:r>
                        <a:rPr lang="fr-FR" dirty="0">
                          <a:solidFill>
                            <a:schemeClr val="tx1"/>
                          </a:solidFill>
                          <a:latin typeface="Times New Roman" panose="02020603050405020304" pitchFamily="18" charset="0"/>
                          <a:cs typeface="Times New Roman" panose="02020603050405020304" pitchFamily="18" charset="0"/>
                        </a:rPr>
                        <a:t>Le document est lisible </a:t>
                      </a:r>
                      <a:endParaRPr dirty="0">
                        <a:solidFill>
                          <a:schemeClr val="tx1"/>
                        </a:solidFill>
                        <a:latin typeface="Times New Roman" panose="02020603050405020304" pitchFamily="18" charset="0"/>
                        <a:cs typeface="Times New Roman" panose="02020603050405020304" pitchFamily="18" charset="0"/>
                      </a:endParaRPr>
                    </a:p>
                    <a:p>
                      <a:pPr>
                        <a:defRPr/>
                      </a:pPr>
                      <a:endParaRPr lang="fr-FR" dirty="0">
                        <a:solidFill>
                          <a:schemeClr val="tx1"/>
                        </a:solidFill>
                        <a:latin typeface="Times New Roman" panose="02020603050405020304" pitchFamily="18" charset="0"/>
                        <a:cs typeface="Times New Roman" panose="02020603050405020304" pitchFamily="18" charset="0"/>
                      </a:endParaRPr>
                    </a:p>
                    <a:p>
                      <a:pPr>
                        <a:defRPr/>
                      </a:pPr>
                      <a:endParaRPr lang="fr-FR" dirty="0">
                        <a:solidFill>
                          <a:schemeClr val="tx1"/>
                        </a:solidFill>
                        <a:latin typeface="Times New Roman" panose="02020603050405020304" pitchFamily="18" charset="0"/>
                        <a:cs typeface="Times New Roman" panose="02020603050405020304" pitchFamily="18" charset="0"/>
                      </a:endParaRPr>
                    </a:p>
                    <a:p>
                      <a:pPr>
                        <a:defRPr/>
                      </a:pPr>
                      <a:r>
                        <a:rPr lang="fr-FR" dirty="0">
                          <a:solidFill>
                            <a:schemeClr val="tx1"/>
                          </a:solidFill>
                          <a:latin typeface="Times New Roman" panose="02020603050405020304" pitchFamily="18" charset="0"/>
                          <a:cs typeface="Times New Roman" panose="02020603050405020304" pitchFamily="18" charset="0"/>
                        </a:rPr>
                        <a:t>Le document est structuré</a:t>
                      </a:r>
                    </a:p>
                  </a:txBody>
                  <a:tcPr>
                    <a:solidFill>
                      <a:schemeClr val="accent1">
                        <a:lumMod val="40000"/>
                        <a:lumOff val="60000"/>
                      </a:schemeClr>
                    </a:solidFill>
                  </a:tcPr>
                </a:tc>
                <a:tc>
                  <a:txBody>
                    <a:bodyPr/>
                    <a:lstStyle/>
                    <a:p>
                      <a:pPr>
                        <a:defRPr/>
                      </a:pPr>
                      <a:r>
                        <a:rPr lang="fr-FR" dirty="0">
                          <a:solidFill>
                            <a:schemeClr val="tx1"/>
                          </a:solidFill>
                          <a:latin typeface="Times New Roman" panose="02020603050405020304" pitchFamily="18" charset="0"/>
                          <a:cs typeface="Times New Roman" panose="02020603050405020304" pitchFamily="18" charset="0"/>
                        </a:rPr>
                        <a:t>propre, aéré, vocabulaire adapté, …</a:t>
                      </a:r>
                    </a:p>
                    <a:p>
                      <a:pPr>
                        <a:defRPr/>
                      </a:pPr>
                      <a:endParaRPr lang="fr-FR" dirty="0">
                        <a:solidFill>
                          <a:schemeClr val="tx1"/>
                        </a:solidFill>
                        <a:latin typeface="Times New Roman" panose="02020603050405020304" pitchFamily="18" charset="0"/>
                        <a:cs typeface="Times New Roman" panose="02020603050405020304" pitchFamily="18" charset="0"/>
                      </a:endParaRPr>
                    </a:p>
                    <a:p>
                      <a:pPr>
                        <a:defRPr/>
                      </a:pPr>
                      <a:r>
                        <a:rPr lang="fr-FR" dirty="0">
                          <a:solidFill>
                            <a:schemeClr val="tx1"/>
                          </a:solidFill>
                          <a:latin typeface="Times New Roman" panose="02020603050405020304" pitchFamily="18" charset="0"/>
                          <a:cs typeface="Times New Roman" panose="02020603050405020304" pitchFamily="18" charset="0"/>
                        </a:rPr>
                        <a:t>Plan, découpage en chapitres, sous-chapitres, … </a:t>
                      </a:r>
                      <a:endParaRPr dirty="0">
                        <a:solidFill>
                          <a:schemeClr val="tx1"/>
                        </a:solidFill>
                        <a:latin typeface="Times New Roman" panose="02020603050405020304" pitchFamily="18" charset="0"/>
                        <a:cs typeface="Times New Roman" panose="02020603050405020304" pitchFamily="18" charset="0"/>
                      </a:endParaRPr>
                    </a:p>
                    <a:p>
                      <a:pPr>
                        <a:defRPr/>
                      </a:pPr>
                      <a:r>
                        <a:rPr lang="fr-FR" dirty="0">
                          <a:solidFill>
                            <a:schemeClr val="tx1"/>
                          </a:solidFill>
                          <a:latin typeface="Times New Roman" panose="02020603050405020304" pitchFamily="18" charset="0"/>
                          <a:cs typeface="Times New Roman" panose="02020603050405020304" pitchFamily="18" charset="0"/>
                        </a:rPr>
                        <a:t>Pagination </a:t>
                      </a:r>
                    </a:p>
                  </a:txBody>
                  <a:tcPr>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708546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E5A85B-25D9-4CEA-B116-3200D5A9AFFE}"/>
              </a:ext>
            </a:extLst>
          </p:cNvPr>
          <p:cNvSpPr>
            <a:spLocks noGrp="1"/>
          </p:cNvSpPr>
          <p:nvPr>
            <p:ph type="title"/>
          </p:nvPr>
        </p:nvSpPr>
        <p:spPr/>
        <p:txBody>
          <a:bodyPr>
            <a:normAutofit/>
          </a:bodyPr>
          <a:lstStyle/>
          <a:p>
            <a:pPr algn="ctr"/>
            <a:r>
              <a:rPr lang="fr-FR" sz="3600" b="1" dirty="0">
                <a:latin typeface="Times New Roman" panose="02020603050405020304" pitchFamily="18" charset="0"/>
                <a:cs typeface="Times New Roman" panose="02020603050405020304" pitchFamily="18" charset="0"/>
              </a:rPr>
              <a:t>2. Deux principes clés </a:t>
            </a:r>
            <a:br>
              <a:rPr lang="fr-FR" sz="3600" b="1" dirty="0">
                <a:latin typeface="Times New Roman" panose="02020603050405020304" pitchFamily="18" charset="0"/>
                <a:cs typeface="Times New Roman" panose="02020603050405020304" pitchFamily="18" charset="0"/>
              </a:rPr>
            </a:br>
            <a:r>
              <a:rPr lang="fr-FR" sz="3600" b="1" dirty="0">
                <a:latin typeface="Times New Roman" panose="02020603050405020304" pitchFamily="18" charset="0"/>
                <a:cs typeface="Times New Roman" panose="02020603050405020304" pitchFamily="18" charset="0"/>
              </a:rPr>
              <a:t>pour l’identification de critères</a:t>
            </a:r>
            <a:r>
              <a:rPr lang="fr-FR" sz="3600" b="1" dirty="0">
                <a:solidFill>
                  <a:srgbClr val="FF0000"/>
                </a:solidFill>
                <a:latin typeface="Times New Roman" panose="02020603050405020304" pitchFamily="18" charset="0"/>
                <a:cs typeface="Times New Roman" panose="02020603050405020304" pitchFamily="18" charset="0"/>
              </a:rPr>
              <a:t> </a:t>
            </a:r>
          </a:p>
        </p:txBody>
      </p:sp>
      <p:sp>
        <p:nvSpPr>
          <p:cNvPr id="3" name="Espace réservé du contenu 2">
            <a:extLst>
              <a:ext uri="{FF2B5EF4-FFF2-40B4-BE49-F238E27FC236}">
                <a16:creationId xmlns:a16="http://schemas.microsoft.com/office/drawing/2014/main" id="{4513173D-5A05-45AF-9B9E-178F357EB0DB}"/>
              </a:ext>
            </a:extLst>
          </p:cNvPr>
          <p:cNvSpPr>
            <a:spLocks noGrp="1"/>
          </p:cNvSpPr>
          <p:nvPr>
            <p:ph idx="1"/>
          </p:nvPr>
        </p:nvSpPr>
        <p:spPr>
          <a:xfrm>
            <a:off x="1202919" y="2011680"/>
            <a:ext cx="10402272" cy="2677052"/>
          </a:xfrm>
        </p:spPr>
        <p:txBody>
          <a:bodyPr>
            <a:normAutofit/>
          </a:bodyPr>
          <a:lstStyle/>
          <a:p>
            <a:endParaRPr lang="fr-FR" sz="3200" dirty="0"/>
          </a:p>
          <a:p>
            <a:r>
              <a:rPr lang="fr-FR" dirty="0">
                <a:latin typeface="Times New Roman" panose="02020603050405020304" pitchFamily="18" charset="0"/>
                <a:cs typeface="Times New Roman" panose="02020603050405020304" pitchFamily="18" charset="0"/>
              </a:rPr>
              <a:t>viser la </a:t>
            </a:r>
            <a:r>
              <a:rPr lang="fr-FR" b="1" dirty="0">
                <a:latin typeface="Times New Roman" panose="02020603050405020304" pitchFamily="18" charset="0"/>
                <a:cs typeface="Times New Roman" panose="02020603050405020304" pitchFamily="18" charset="0"/>
              </a:rPr>
              <a:t>pertinence</a:t>
            </a:r>
            <a:r>
              <a:rPr lang="fr-FR" dirty="0">
                <a:latin typeface="Times New Roman" panose="02020603050405020304" pitchFamily="18" charset="0"/>
                <a:cs typeface="Times New Roman" panose="02020603050405020304" pitchFamily="18" charset="0"/>
              </a:rPr>
              <a:t> plutôt que l’exhaustivité</a:t>
            </a:r>
          </a:p>
          <a:p>
            <a:pPr marL="0" indent="0">
              <a:buNone/>
            </a:pPr>
            <a:endParaRPr lang="fr-FR" dirty="0">
              <a:latin typeface="Times New Roman" panose="02020603050405020304" pitchFamily="18" charset="0"/>
              <a:cs typeface="Times New Roman" panose="02020603050405020304" pitchFamily="18" charset="0"/>
            </a:endParaRPr>
          </a:p>
          <a:p>
            <a:r>
              <a:rPr lang="fr-FR" dirty="0">
                <a:latin typeface="Times New Roman" panose="02020603050405020304" pitchFamily="18" charset="0"/>
                <a:cs typeface="Times New Roman" panose="02020603050405020304" pitchFamily="18" charset="0"/>
              </a:rPr>
              <a:t>en évaluation, </a:t>
            </a:r>
            <a:r>
              <a:rPr lang="fr-FR" b="1" dirty="0">
                <a:latin typeface="Times New Roman" panose="02020603050405020304" pitchFamily="18" charset="0"/>
                <a:cs typeface="Times New Roman" panose="02020603050405020304" pitchFamily="18" charset="0"/>
              </a:rPr>
              <a:t>le processus </a:t>
            </a:r>
            <a:r>
              <a:rPr lang="fr-FR" dirty="0">
                <a:latin typeface="Times New Roman" panose="02020603050405020304" pitchFamily="18" charset="0"/>
                <a:cs typeface="Times New Roman" panose="02020603050405020304" pitchFamily="18" charset="0"/>
              </a:rPr>
              <a:t>est au moins aussi important  que le résultat </a:t>
            </a:r>
          </a:p>
          <a:p>
            <a:endParaRPr lang="fr-FR" sz="3600" dirty="0">
              <a:latin typeface="Times New Roman" panose="02020603050405020304" pitchFamily="18" charset="0"/>
              <a:cs typeface="Times New Roman" panose="02020603050405020304" pitchFamily="18" charset="0"/>
            </a:endParaRPr>
          </a:p>
          <a:p>
            <a:endParaRPr lang="fr-FR" dirty="0"/>
          </a:p>
        </p:txBody>
      </p:sp>
      <p:sp>
        <p:nvSpPr>
          <p:cNvPr id="4" name="Espace réservé du numéro de diapositive 3">
            <a:extLst>
              <a:ext uri="{FF2B5EF4-FFF2-40B4-BE49-F238E27FC236}">
                <a16:creationId xmlns:a16="http://schemas.microsoft.com/office/drawing/2014/main" id="{22C77029-F6B2-45AA-8C15-06BFB416B9A9}"/>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05F73E-D302-7A49-9D49-5CFFB39DEAD8}" type="slidenum">
              <a:rPr kumimoji="0" lang="fr-FR"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440920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3B16D7-B8E1-BC2D-16E4-653B135E1213}"/>
              </a:ext>
            </a:extLst>
          </p:cNvPr>
          <p:cNvSpPr>
            <a:spLocks noGrp="1"/>
          </p:cNvSpPr>
          <p:nvPr>
            <p:ph type="title"/>
          </p:nvPr>
        </p:nvSpPr>
        <p:spPr>
          <a:xfrm>
            <a:off x="838200" y="266802"/>
            <a:ext cx="10515600" cy="1325563"/>
          </a:xfrm>
        </p:spPr>
        <p:txBody>
          <a:bodyPr>
            <a:normAutofit fontScale="90000"/>
          </a:bodyPr>
          <a:lstStyle/>
          <a:p>
            <a:pPr algn="ctr"/>
            <a:r>
              <a:rPr lang="fr-FR" sz="3600" b="1" dirty="0">
                <a:latin typeface="Times New Roman" panose="02020603050405020304" pitchFamily="18" charset="0"/>
                <a:cs typeface="Times New Roman" panose="02020603050405020304" pitchFamily="18" charset="0"/>
              </a:rPr>
              <a:t>Etapes pour la co-construction d’une grille critériée pour l’évaluation de productions écrites complexes à l’université</a:t>
            </a:r>
            <a:br>
              <a:rPr lang="fr-FR" sz="3600" dirty="0">
                <a:latin typeface="Times New Roman" panose="02020603050405020304" pitchFamily="18" charset="0"/>
                <a:cs typeface="Times New Roman" panose="02020603050405020304" pitchFamily="18" charset="0"/>
              </a:rPr>
            </a:br>
            <a:r>
              <a:rPr lang="fr-FR" sz="2200" dirty="0">
                <a:latin typeface="Times New Roman" panose="02020603050405020304" pitchFamily="18" charset="0"/>
                <a:cs typeface="Times New Roman" panose="02020603050405020304" pitchFamily="18" charset="0"/>
              </a:rPr>
              <a:t>(Martin, Lefrançois, Guichard, </a:t>
            </a:r>
            <a:r>
              <a:rPr lang="fr-FR" sz="2200" dirty="0" err="1">
                <a:latin typeface="Times New Roman" panose="02020603050405020304" pitchFamily="18" charset="0"/>
                <a:cs typeface="Times New Roman" panose="02020603050405020304" pitchFamily="18" charset="0"/>
              </a:rPr>
              <a:t>Tapp</a:t>
            </a:r>
            <a:r>
              <a:rPr lang="fr-FR" sz="2200" dirty="0">
                <a:latin typeface="Times New Roman" panose="02020603050405020304" pitchFamily="18" charset="0"/>
                <a:cs typeface="Times New Roman" panose="02020603050405020304" pitchFamily="18" charset="0"/>
              </a:rPr>
              <a:t> et Arsenault,  2016) </a:t>
            </a:r>
          </a:p>
        </p:txBody>
      </p:sp>
      <p:pic>
        <p:nvPicPr>
          <p:cNvPr id="5" name="Espace réservé du contenu 4" descr="Une image contenant texte, capture d’écran, Police, document&#10;&#10;Description générée automatiquement">
            <a:extLst>
              <a:ext uri="{FF2B5EF4-FFF2-40B4-BE49-F238E27FC236}">
                <a16:creationId xmlns:a16="http://schemas.microsoft.com/office/drawing/2014/main" id="{73121425-5ED6-8997-6031-4CD404347E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7755" y="1592365"/>
            <a:ext cx="11543071" cy="5378706"/>
          </a:xfrm>
        </p:spPr>
      </p:pic>
    </p:spTree>
    <p:extLst>
      <p:ext uri="{BB962C8B-B14F-4D97-AF65-F5344CB8AC3E}">
        <p14:creationId xmlns:p14="http://schemas.microsoft.com/office/powerpoint/2010/main" val="4064215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62CD404D-01C3-4255-A298-E0E7EFD19AE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05F73E-D302-7A49-9D49-5CFFB39DEAD8}" type="slidenum">
              <a:rPr kumimoji="0" lang="fr-FR"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
        <p:nvSpPr>
          <p:cNvPr id="6" name="ZoneTexte 5">
            <a:extLst>
              <a:ext uri="{FF2B5EF4-FFF2-40B4-BE49-F238E27FC236}">
                <a16:creationId xmlns:a16="http://schemas.microsoft.com/office/drawing/2014/main" id="{9CC19A77-B074-4F57-A250-02A763CA978D}"/>
              </a:ext>
            </a:extLst>
          </p:cNvPr>
          <p:cNvSpPr txBox="1"/>
          <p:nvPr/>
        </p:nvSpPr>
        <p:spPr>
          <a:xfrm>
            <a:off x="3037840" y="2219021"/>
            <a:ext cx="2306320" cy="369332"/>
          </a:xfrm>
          <a:prstGeom prst="rect">
            <a:avLst/>
          </a:prstGeom>
          <a:solidFill>
            <a:schemeClr val="tx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orbel" panose="020B0503020204020204"/>
                <a:ea typeface="+mn-ea"/>
                <a:cs typeface="+mn-cs"/>
              </a:rPr>
              <a:t>Critère</a:t>
            </a:r>
          </a:p>
        </p:txBody>
      </p:sp>
      <p:pic>
        <p:nvPicPr>
          <p:cNvPr id="8" name="Espace réservé du contenu 7">
            <a:extLst>
              <a:ext uri="{FF2B5EF4-FFF2-40B4-BE49-F238E27FC236}">
                <a16:creationId xmlns:a16="http://schemas.microsoft.com/office/drawing/2014/main" id="{94425A84-9EE4-4F21-9C09-8EE4EC1D4FB0}"/>
              </a:ext>
            </a:extLst>
          </p:cNvPr>
          <p:cNvPicPr>
            <a:picLocks noGrp="1" noChangeAspect="1"/>
          </p:cNvPicPr>
          <p:nvPr>
            <p:ph idx="1"/>
          </p:nvPr>
        </p:nvPicPr>
        <p:blipFill>
          <a:blip r:embed="rId2"/>
          <a:stretch>
            <a:fillRect/>
          </a:stretch>
        </p:blipFill>
        <p:spPr>
          <a:xfrm>
            <a:off x="523729" y="-165548"/>
            <a:ext cx="11144541" cy="7189095"/>
          </a:xfrm>
          <a:prstGeom prst="rect">
            <a:avLst/>
          </a:prstGeom>
        </p:spPr>
      </p:pic>
    </p:spTree>
    <p:extLst>
      <p:ext uri="{BB962C8B-B14F-4D97-AF65-F5344CB8AC3E}">
        <p14:creationId xmlns:p14="http://schemas.microsoft.com/office/powerpoint/2010/main" val="30542275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71CE89-4608-37E1-EF84-398A73B38658}"/>
              </a:ext>
            </a:extLst>
          </p:cNvPr>
          <p:cNvSpPr>
            <a:spLocks noGrp="1"/>
          </p:cNvSpPr>
          <p:nvPr>
            <p:ph type="title"/>
          </p:nvPr>
        </p:nvSpPr>
        <p:spPr/>
        <p:txBody>
          <a:bodyPr>
            <a:normAutofit/>
          </a:bodyPr>
          <a:lstStyle/>
          <a:p>
            <a:pPr algn="ctr"/>
            <a:r>
              <a:rPr lang="fr-FR" sz="3600" b="1" dirty="0">
                <a:latin typeface="Times New Roman" panose="02020603050405020304" pitchFamily="18" charset="0"/>
                <a:cs typeface="Times New Roman" panose="02020603050405020304" pitchFamily="18" charset="0"/>
              </a:rPr>
              <a:t>2. Référentiel d’évaluation =artefact médiateur</a:t>
            </a:r>
          </a:p>
        </p:txBody>
      </p:sp>
      <p:sp>
        <p:nvSpPr>
          <p:cNvPr id="4" name="Espace réservé du contenu 3">
            <a:extLst>
              <a:ext uri="{FF2B5EF4-FFF2-40B4-BE49-F238E27FC236}">
                <a16:creationId xmlns:a16="http://schemas.microsoft.com/office/drawing/2014/main" id="{8C5553AE-E71D-1E6B-F42A-0A7575605C84}"/>
              </a:ext>
            </a:extLst>
          </p:cNvPr>
          <p:cNvSpPr>
            <a:spLocks noGrp="1"/>
          </p:cNvSpPr>
          <p:nvPr>
            <p:ph sz="half" idx="2"/>
          </p:nvPr>
        </p:nvSpPr>
        <p:spPr>
          <a:xfrm>
            <a:off x="6172200" y="1825625"/>
            <a:ext cx="5539902" cy="4351338"/>
          </a:xfrm>
        </p:spPr>
        <p:txBody>
          <a:bodyPr/>
          <a:lstStyle/>
          <a:p>
            <a:endParaRPr lang="fr-FR" sz="2400">
              <a:latin typeface="Times New Roman" panose="02020603050405020304" pitchFamily="18" charset="0"/>
              <a:cs typeface="Times New Roman" panose="02020603050405020304" pitchFamily="18" charset="0"/>
            </a:endParaRPr>
          </a:p>
          <a:p>
            <a:r>
              <a:rPr lang="fr-FR" sz="2400">
                <a:latin typeface="Times New Roman" panose="02020603050405020304" pitchFamily="18" charset="0"/>
                <a:cs typeface="Times New Roman" panose="02020603050405020304" pitchFamily="18" charset="0"/>
              </a:rPr>
              <a:t>Outil </a:t>
            </a:r>
            <a:r>
              <a:rPr lang="fr-FR" sz="2400" dirty="0">
                <a:latin typeface="Times New Roman" panose="02020603050405020304" pitchFamily="18" charset="0"/>
                <a:cs typeface="Times New Roman" panose="02020603050405020304" pitchFamily="18" charset="0"/>
              </a:rPr>
              <a:t>intellectuel intermédiaire qui met les acteurs en interaction » (Pham, 2014)</a:t>
            </a:r>
          </a:p>
          <a:p>
            <a:r>
              <a:rPr lang="fr-FR" sz="2400" dirty="0">
                <a:latin typeface="Times New Roman" panose="02020603050405020304" pitchFamily="18" charset="0"/>
                <a:cs typeface="Times New Roman" panose="02020603050405020304" pitchFamily="18" charset="0"/>
              </a:rPr>
              <a:t>Outil multi-acteurs (enseignants et étudiants)</a:t>
            </a:r>
          </a:p>
          <a:p>
            <a:r>
              <a:rPr lang="fr-FR" sz="2400" dirty="0">
                <a:latin typeface="Times New Roman" panose="02020603050405020304" pitchFamily="18" charset="0"/>
                <a:cs typeface="Times New Roman" panose="02020603050405020304" pitchFamily="18" charset="0"/>
              </a:rPr>
              <a:t>Permet </a:t>
            </a:r>
          </a:p>
          <a:p>
            <a:pPr lvl="1"/>
            <a:r>
              <a:rPr lang="fr-FR" sz="2000" dirty="0">
                <a:latin typeface="Times New Roman" panose="02020603050405020304" pitchFamily="18" charset="0"/>
                <a:cs typeface="Times New Roman" panose="02020603050405020304" pitchFamily="18" charset="0"/>
              </a:rPr>
              <a:t>de mesurer les acquis des étudiants </a:t>
            </a:r>
          </a:p>
          <a:p>
            <a:pPr lvl="1"/>
            <a:r>
              <a:rPr lang="fr-FR" sz="2000" dirty="0">
                <a:latin typeface="Times New Roman" panose="02020603050405020304" pitchFamily="18" charset="0"/>
                <a:cs typeface="Times New Roman" panose="02020603050405020304" pitchFamily="18" charset="0"/>
              </a:rPr>
              <a:t> d’envisager des régulations des  d’apprentissage des étudiants</a:t>
            </a:r>
          </a:p>
          <a:p>
            <a:pPr lvl="1"/>
            <a:r>
              <a:rPr lang="fr-FR" sz="2000" dirty="0">
                <a:latin typeface="Times New Roman" panose="02020603050405020304" pitchFamily="18" charset="0"/>
                <a:cs typeface="Times New Roman" panose="02020603050405020304" pitchFamily="18" charset="0"/>
              </a:rPr>
              <a:t>d’envisager des régulations de la formation et de l’alignement pédagogique</a:t>
            </a:r>
          </a:p>
          <a:p>
            <a:endParaRPr lang="fr-FR" dirty="0">
              <a:latin typeface="Times New Roman" panose="02020603050405020304" pitchFamily="18" charset="0"/>
              <a:cs typeface="Times New Roman" panose="02020603050405020304" pitchFamily="18" charset="0"/>
            </a:endParaRPr>
          </a:p>
        </p:txBody>
      </p:sp>
      <p:pic>
        <p:nvPicPr>
          <p:cNvPr id="5" name="Espace réservé du contenu 7">
            <a:extLst>
              <a:ext uri="{FF2B5EF4-FFF2-40B4-BE49-F238E27FC236}">
                <a16:creationId xmlns:a16="http://schemas.microsoft.com/office/drawing/2014/main" id="{86536F7A-B61A-D417-E04E-B0C12A621A28}"/>
              </a:ext>
            </a:extLst>
          </p:cNvPr>
          <p:cNvPicPr>
            <a:picLocks noGrp="1" noChangeAspect="1"/>
          </p:cNvPicPr>
          <p:nvPr>
            <p:ph sz="half" idx="1"/>
          </p:nvPr>
        </p:nvPicPr>
        <p:blipFill>
          <a:blip r:embed="rId2"/>
          <a:stretch>
            <a:fillRect/>
          </a:stretch>
        </p:blipFill>
        <p:spPr>
          <a:xfrm>
            <a:off x="838200" y="2330027"/>
            <a:ext cx="5181600" cy="3342534"/>
          </a:xfrm>
          <a:prstGeom prst="rect">
            <a:avLst/>
          </a:prstGeom>
        </p:spPr>
      </p:pic>
    </p:spTree>
    <p:extLst>
      <p:ext uri="{BB962C8B-B14F-4D97-AF65-F5344CB8AC3E}">
        <p14:creationId xmlns:p14="http://schemas.microsoft.com/office/powerpoint/2010/main" val="13966714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63284"/>
          </a:xfrm>
        </p:spPr>
        <p:txBody>
          <a:bodyPr>
            <a:normAutofit fontScale="90000"/>
          </a:bodyPr>
          <a:lstStyle/>
          <a:p>
            <a:pPr algn="ctr"/>
            <a:r>
              <a:rPr lang="fr-FR" sz="3000" b="1" dirty="0">
                <a:latin typeface="Times New Roman" panose="02020603050405020304" pitchFamily="18" charset="0"/>
                <a:cs typeface="Times New Roman" panose="02020603050405020304" pitchFamily="18" charset="0"/>
              </a:rPr>
              <a:t>3. Améliorer la cohérence de l’alignement pédagogique </a:t>
            </a:r>
            <a:br>
              <a:rPr lang="fr-FR" sz="3000" b="1" dirty="0">
                <a:latin typeface="Times New Roman" panose="02020603050405020304" pitchFamily="18" charset="0"/>
                <a:cs typeface="Times New Roman" panose="02020603050405020304" pitchFamily="18" charset="0"/>
              </a:rPr>
            </a:br>
            <a:r>
              <a:rPr lang="fr-FR" sz="3000" b="1" dirty="0">
                <a:latin typeface="Times New Roman" panose="02020603050405020304" pitchFamily="18" charset="0"/>
                <a:cs typeface="Times New Roman" panose="02020603050405020304" pitchFamily="18" charset="0"/>
              </a:rPr>
              <a:t>par les régulations</a:t>
            </a:r>
            <a:endParaRPr lang="fr-FR" sz="3000" dirty="0"/>
          </a:p>
        </p:txBody>
      </p:sp>
      <p:sp>
        <p:nvSpPr>
          <p:cNvPr id="3" name="Espace réservé du contenu 2"/>
          <p:cNvSpPr>
            <a:spLocks noGrp="1"/>
          </p:cNvSpPr>
          <p:nvPr>
            <p:ph idx="1"/>
          </p:nvPr>
        </p:nvSpPr>
        <p:spPr>
          <a:xfrm>
            <a:off x="838200" y="1128410"/>
            <a:ext cx="10864174" cy="5593065"/>
          </a:xfrm>
        </p:spPr>
        <p:txBody>
          <a:bodyPr>
            <a:normAutofit/>
          </a:bodyPr>
          <a:lstStyle/>
          <a:p>
            <a:pPr marL="0" indent="0" algn="ctr">
              <a:buNone/>
            </a:pPr>
            <a:r>
              <a:rPr lang="fr-FR" sz="2000" b="1" dirty="0">
                <a:latin typeface="Times New Roman" panose="02020603050405020304" pitchFamily="18" charset="0"/>
                <a:cs typeface="Times New Roman" panose="02020603050405020304" pitchFamily="18" charset="0"/>
              </a:rPr>
              <a:t>Quelles sont les qualités d’une régulation efficace ? </a:t>
            </a:r>
          </a:p>
          <a:p>
            <a:pPr marL="0" indent="0" algn="ctr">
              <a:buNone/>
            </a:pPr>
            <a:r>
              <a:rPr lang="fr-FR" sz="1800" b="1" dirty="0">
                <a:latin typeface="Times New Roman" panose="02020603050405020304" pitchFamily="18" charset="0"/>
                <a:cs typeface="Times New Roman" panose="02020603050405020304" pitchFamily="18" charset="0"/>
              </a:rPr>
              <a:t>(William, 2010; Beaumont et al, 2011; </a:t>
            </a:r>
            <a:r>
              <a:rPr lang="fr-FR" sz="1800" b="1" dirty="0" err="1">
                <a:latin typeface="Times New Roman" panose="02020603050405020304" pitchFamily="18" charset="0"/>
                <a:cs typeface="Times New Roman" panose="02020603050405020304" pitchFamily="18" charset="0"/>
              </a:rPr>
              <a:t>Cosnefroy</a:t>
            </a:r>
            <a:r>
              <a:rPr lang="fr-FR" sz="1800" b="1" dirty="0">
                <a:latin typeface="Times New Roman" panose="02020603050405020304" pitchFamily="18" charset="0"/>
                <a:cs typeface="Times New Roman" panose="02020603050405020304" pitchFamily="18" charset="0"/>
              </a:rPr>
              <a:t>, 2011)</a:t>
            </a:r>
          </a:p>
          <a:p>
            <a:pPr marL="0" indent="0" algn="ctr">
              <a:buNone/>
            </a:pPr>
            <a:endParaRPr lang="fr-FR" sz="1600" b="1" dirty="0">
              <a:latin typeface="Times New Roman" panose="02020603050405020304" pitchFamily="18" charset="0"/>
              <a:cs typeface="Times New Roman" panose="02020603050405020304" pitchFamily="18" charset="0"/>
            </a:endParaRPr>
          </a:p>
          <a:p>
            <a:pPr algn="just"/>
            <a:r>
              <a:rPr lang="fr-FR" sz="1800" dirty="0">
                <a:latin typeface="Times New Roman" panose="02020603050405020304" pitchFamily="18" charset="0"/>
                <a:cs typeface="Times New Roman" panose="02020603050405020304" pitchFamily="18" charset="0"/>
              </a:rPr>
              <a:t>Doit être donnée le plus tôt possible après la performance de l’étudiant</a:t>
            </a:r>
          </a:p>
          <a:p>
            <a:pPr algn="just"/>
            <a:r>
              <a:rPr lang="fr-FR" sz="1800" dirty="0">
                <a:latin typeface="Times New Roman" panose="02020603050405020304" pitchFamily="18" charset="0"/>
                <a:cs typeface="Times New Roman" panose="02020603050405020304" pitchFamily="18" charset="0"/>
              </a:rPr>
              <a:t>Doit être fréquente, régulière</a:t>
            </a:r>
          </a:p>
          <a:p>
            <a:pPr algn="just"/>
            <a:r>
              <a:rPr lang="fr-FR" sz="1800" dirty="0">
                <a:latin typeface="Times New Roman" panose="02020603050405020304" pitchFamily="18" charset="0"/>
                <a:cs typeface="Times New Roman" panose="02020603050405020304" pitchFamily="18" charset="0"/>
              </a:rPr>
              <a:t>Ne se borne pas à constater les acquisitions et les non-acquisitions et à diagnostiquer les problèmes</a:t>
            </a:r>
          </a:p>
          <a:p>
            <a:pPr algn="just"/>
            <a:r>
              <a:rPr lang="fr-FR" sz="1800" dirty="0">
                <a:latin typeface="Times New Roman" panose="02020603050405020304" pitchFamily="18" charset="0"/>
                <a:cs typeface="Times New Roman" panose="02020603050405020304" pitchFamily="18" charset="0"/>
              </a:rPr>
              <a:t>Implique un recueil d’informations sur lequel peut s’appuyer une prise de décision efficace</a:t>
            </a:r>
          </a:p>
          <a:p>
            <a:pPr algn="just"/>
            <a:r>
              <a:rPr lang="fr-FR" sz="1800" dirty="0">
                <a:latin typeface="Times New Roman" panose="02020603050405020304" pitchFamily="18" charset="0"/>
                <a:cs typeface="Times New Roman" panose="02020603050405020304" pitchFamily="18" charset="0"/>
              </a:rPr>
              <a:t>A pour objectif d’identifier les mesures à prendre pour améliorer l’apprentissage</a:t>
            </a:r>
          </a:p>
          <a:p>
            <a:pPr lvl="1" algn="just">
              <a:buFont typeface="Wingdings" panose="05000000000000000000" pitchFamily="2" charset="2"/>
              <a:buChar char="ü"/>
            </a:pPr>
            <a:r>
              <a:rPr lang="fr-FR" sz="1800" i="1" dirty="0">
                <a:latin typeface="Times New Roman" panose="02020603050405020304" pitchFamily="18" charset="0"/>
                <a:cs typeface="Times New Roman" panose="02020603050405020304" pitchFamily="18" charset="0"/>
              </a:rPr>
              <a:t>Elle est prospective plus que rétrospective</a:t>
            </a:r>
            <a:endParaRPr lang="fr-FR" sz="1800" dirty="0">
              <a:latin typeface="Times New Roman" panose="02020603050405020304" pitchFamily="18" charset="0"/>
              <a:cs typeface="Times New Roman" panose="02020603050405020304" pitchFamily="18" charset="0"/>
            </a:endParaRPr>
          </a:p>
          <a:p>
            <a:pPr algn="just"/>
            <a:r>
              <a:rPr lang="fr-FR" sz="1800" dirty="0">
                <a:latin typeface="Times New Roman" panose="02020603050405020304" pitchFamily="18" charset="0"/>
                <a:cs typeface="Times New Roman" panose="02020603050405020304" pitchFamily="18" charset="0"/>
              </a:rPr>
              <a:t>Permet à l’étudiant de comparer ses exigences aux exigences des enseignants</a:t>
            </a:r>
          </a:p>
          <a:p>
            <a:pPr algn="just"/>
            <a:r>
              <a:rPr lang="fr-FR" sz="1800" dirty="0">
                <a:latin typeface="Times New Roman" panose="02020603050405020304" pitchFamily="18" charset="0"/>
                <a:cs typeface="Times New Roman" panose="02020603050405020304" pitchFamily="18" charset="0"/>
              </a:rPr>
              <a:t>Fournit des commentaires personnalisés et une analyse précise de ce qui est attendu que l’étudiant doit pouvoir saisir et interpréter</a:t>
            </a:r>
          </a:p>
          <a:p>
            <a:pPr algn="just"/>
            <a:r>
              <a:rPr lang="fr-FR" sz="1800" dirty="0">
                <a:latin typeface="Times New Roman" panose="02020603050405020304" pitchFamily="18" charset="0"/>
                <a:cs typeface="Times New Roman" panose="02020603050405020304" pitchFamily="18" charset="0"/>
              </a:rPr>
              <a:t>Incite l’étudiant à déterminer où il en est de son apprentissage, pourquoi et comment il peut atteindre l’objectif visé</a:t>
            </a:r>
          </a:p>
          <a:p>
            <a:pPr algn="just"/>
            <a:r>
              <a:rPr lang="fr-FR" sz="1800" dirty="0">
                <a:latin typeface="Times New Roman" panose="02020603050405020304" pitchFamily="18" charset="0"/>
                <a:cs typeface="Times New Roman" panose="02020603050405020304" pitchFamily="18" charset="0"/>
              </a:rPr>
              <a:t>Ne peut constituer un étayage trop poussé, mais doit encourager l’étudiant</a:t>
            </a:r>
          </a:p>
          <a:p>
            <a:pPr lvl="1" algn="just">
              <a:buFont typeface="Wingdings" panose="05000000000000000000" pitchFamily="2" charset="2"/>
              <a:buChar char="ü"/>
            </a:pPr>
            <a:r>
              <a:rPr lang="fr-FR" sz="1800" i="1" dirty="0">
                <a:latin typeface="Times New Roman" panose="02020603050405020304" pitchFamily="18" charset="0"/>
                <a:cs typeface="Times New Roman" panose="02020603050405020304" pitchFamily="18" charset="0"/>
              </a:rPr>
              <a:t>Elle vise à rendre l’étudiant actif, fournit une opportunité de discussion, à la réflexion, à l’autorégulation</a:t>
            </a:r>
          </a:p>
          <a:p>
            <a:pPr lvl="1" algn="just"/>
            <a:endParaRPr lang="fr-FR" sz="1200" dirty="0">
              <a:latin typeface="Times New Roman" panose="02020603050405020304" pitchFamily="18" charset="0"/>
              <a:cs typeface="Times New Roman" panose="02020603050405020304" pitchFamily="18" charset="0"/>
            </a:endParaRPr>
          </a:p>
          <a:p>
            <a:pPr marL="457200" lvl="1" indent="0" algn="just">
              <a:buNone/>
            </a:pPr>
            <a:endParaRPr lang="fr-FR" sz="1600" i="1" dirty="0">
              <a:latin typeface="Times New Roman" panose="02020603050405020304" pitchFamily="18" charset="0"/>
              <a:cs typeface="Times New Roman" panose="02020603050405020304" pitchFamily="18" charset="0"/>
            </a:endParaRPr>
          </a:p>
          <a:p>
            <a:pPr marL="457200" lvl="1" indent="0" algn="just">
              <a:buNone/>
            </a:pPr>
            <a:endParaRPr lang="fr-FR" sz="1600" i="1" dirty="0">
              <a:latin typeface="Times New Roman" panose="02020603050405020304" pitchFamily="18" charset="0"/>
              <a:cs typeface="Times New Roman" panose="02020603050405020304" pitchFamily="18" charset="0"/>
            </a:endParaRPr>
          </a:p>
          <a:p>
            <a:pPr marL="457200" lvl="1" indent="0" algn="just">
              <a:buNone/>
            </a:pPr>
            <a:endParaRPr lang="fr-FR" sz="1600" i="1" dirty="0">
              <a:latin typeface="Times New Roman" panose="02020603050405020304" pitchFamily="18" charset="0"/>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fld id="{4EE73D2E-721C-443F-BA61-323512A98F33}" type="slidenum">
              <a:rPr lang="fr-FR" smtClean="0"/>
              <a:t>39</a:t>
            </a:fld>
            <a:endParaRPr lang="fr-FR"/>
          </a:p>
        </p:txBody>
      </p:sp>
    </p:spTree>
    <p:extLst>
      <p:ext uri="{BB962C8B-B14F-4D97-AF65-F5344CB8AC3E}">
        <p14:creationId xmlns:p14="http://schemas.microsoft.com/office/powerpoint/2010/main" val="393007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4E6EA0-837A-A87D-D81C-4655286B4AE1}"/>
              </a:ext>
            </a:extLst>
          </p:cNvPr>
          <p:cNvSpPr>
            <a:spLocks noGrp="1"/>
          </p:cNvSpPr>
          <p:nvPr>
            <p:ph type="title"/>
          </p:nvPr>
        </p:nvSpPr>
        <p:spPr>
          <a:xfrm>
            <a:off x="936523" y="404455"/>
            <a:ext cx="10515600" cy="782320"/>
          </a:xfrm>
          <a:solidFill>
            <a:schemeClr val="bg1"/>
          </a:solidFill>
        </p:spPr>
        <p:txBody>
          <a:bodyPr>
            <a:noAutofit/>
          </a:bodyPr>
          <a:lstStyle/>
          <a:p>
            <a:pPr algn="ctr"/>
            <a:r>
              <a:rPr lang="fr-FR" sz="3200" b="1" dirty="0">
                <a:latin typeface="Times New Roman" panose="02020603050405020304" pitchFamily="18" charset="0"/>
                <a:cs typeface="Times New Roman" panose="02020603050405020304" pitchFamily="18" charset="0"/>
              </a:rPr>
              <a:t>1. Six leviers pour améliorer l’apprentissage </a:t>
            </a:r>
            <a:br>
              <a:rPr lang="fr-FR" sz="3200" b="1" dirty="0">
                <a:latin typeface="Times New Roman" panose="02020603050405020304" pitchFamily="18" charset="0"/>
                <a:cs typeface="Times New Roman" panose="02020603050405020304" pitchFamily="18" charset="0"/>
              </a:rPr>
            </a:br>
            <a:r>
              <a:rPr lang="fr-FR" sz="3200" b="1" dirty="0">
                <a:latin typeface="Times New Roman" panose="02020603050405020304" pitchFamily="18" charset="0"/>
                <a:cs typeface="Times New Roman" panose="02020603050405020304" pitchFamily="18" charset="0"/>
              </a:rPr>
              <a:t>des étudiants du supérieur (</a:t>
            </a:r>
            <a:r>
              <a:rPr lang="fr-FR" sz="3200" b="1" dirty="0" err="1">
                <a:latin typeface="Times New Roman" panose="02020603050405020304" pitchFamily="18" charset="0"/>
                <a:cs typeface="Times New Roman" panose="02020603050405020304" pitchFamily="18" charset="0"/>
              </a:rPr>
              <a:t>Poumay</a:t>
            </a:r>
            <a:r>
              <a:rPr lang="fr-FR" sz="3200" b="1" dirty="0">
                <a:latin typeface="Times New Roman" panose="02020603050405020304" pitchFamily="18" charset="0"/>
                <a:cs typeface="Times New Roman" panose="02020603050405020304" pitchFamily="18" charset="0"/>
              </a:rPr>
              <a:t>, 2014)</a:t>
            </a:r>
          </a:p>
        </p:txBody>
      </p:sp>
      <p:pic>
        <p:nvPicPr>
          <p:cNvPr id="8" name="Espace réservé du contenu 7" descr="Une image contenant texte, capture d’écran, Police, nombre">
            <a:extLst>
              <a:ext uri="{FF2B5EF4-FFF2-40B4-BE49-F238E27FC236}">
                <a16:creationId xmlns:a16="http://schemas.microsoft.com/office/drawing/2014/main" id="{65EBD5D4-37FC-A60B-8815-2A946355B4B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6619" y="1293779"/>
            <a:ext cx="8354011" cy="4854001"/>
          </a:xfrm>
        </p:spPr>
      </p:pic>
    </p:spTree>
    <p:extLst>
      <p:ext uri="{BB962C8B-B14F-4D97-AF65-F5344CB8AC3E}">
        <p14:creationId xmlns:p14="http://schemas.microsoft.com/office/powerpoint/2010/main" val="10927888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0" y="366327"/>
            <a:ext cx="10555705" cy="1062213"/>
          </a:xfrm>
          <a:prstGeom prst="rect">
            <a:avLst/>
          </a:prstGeom>
          <a:solidFill>
            <a:schemeClr val="bg2">
              <a:lumMod val="50000"/>
            </a:schemeClr>
          </a:solidFill>
          <a:ln>
            <a:noFill/>
          </a:ln>
        </p:spPr>
        <p:txBody>
          <a:bodyPr wrap="square" lIns="91425" tIns="45700" rIns="91425" bIns="45700" anchor="ctr" anchorCtr="0">
            <a:noAutofit/>
          </a:bodyPr>
          <a:lstStyle/>
          <a:p>
            <a:pPr lvl="0" algn="ctr">
              <a:spcBef>
                <a:spcPts val="0"/>
              </a:spcBef>
              <a:buClr>
                <a:schemeClr val="dk1"/>
              </a:buClr>
              <a:buSzPct val="25000"/>
            </a:pPr>
            <a:r>
              <a:rPr lang="fr-FR" sz="4000" i="1" dirty="0">
                <a:solidFill>
                  <a:schemeClr val="lt1"/>
                </a:solidFill>
                <a:latin typeface="Helvetica Neue"/>
                <a:ea typeface="Helvetica Neue"/>
                <a:cs typeface="Helvetica Neue"/>
                <a:sym typeface="Helvetica Neue"/>
              </a:rPr>
              <a:t>3. </a:t>
            </a:r>
            <a:r>
              <a:rPr lang="fr-FR" b="1" dirty="0">
                <a:solidFill>
                  <a:schemeClr val="lt1"/>
                </a:solidFill>
                <a:latin typeface="Times New Roman" panose="02020603050405020304" pitchFamily="18" charset="0"/>
                <a:ea typeface="Helvetica Neue"/>
                <a:cs typeface="Times New Roman" panose="02020603050405020304" pitchFamily="18" charset="0"/>
                <a:sym typeface="Helvetica Neue"/>
              </a:rPr>
              <a:t>Perspective systémique </a:t>
            </a:r>
            <a:br>
              <a:rPr lang="fr-FR" b="1" dirty="0">
                <a:solidFill>
                  <a:schemeClr val="lt1"/>
                </a:solidFill>
                <a:latin typeface="Times New Roman" panose="02020603050405020304" pitchFamily="18" charset="0"/>
                <a:ea typeface="Helvetica Neue"/>
                <a:cs typeface="Times New Roman" panose="02020603050405020304" pitchFamily="18" charset="0"/>
                <a:sym typeface="Helvetica Neue"/>
              </a:rPr>
            </a:br>
            <a:r>
              <a:rPr lang="fr-FR" b="1" dirty="0">
                <a:solidFill>
                  <a:schemeClr val="lt1"/>
                </a:solidFill>
                <a:latin typeface="Times New Roman" panose="02020603050405020304" pitchFamily="18" charset="0"/>
                <a:ea typeface="Helvetica Neue"/>
                <a:cs typeface="Times New Roman" panose="02020603050405020304" pitchFamily="18" charset="0"/>
                <a:sym typeface="Helvetica Neue"/>
              </a:rPr>
              <a:t>de l’alignement pédagogique</a:t>
            </a:r>
            <a:endParaRPr lang="fr-FR" b="0" i="1" u="none" strike="noStrike" cap="none" dirty="0">
              <a:solidFill>
                <a:schemeClr val="lt1"/>
              </a:solidFill>
              <a:latin typeface="Helvetica Neue"/>
              <a:ea typeface="Helvetica Neue"/>
              <a:cs typeface="Helvetica Neue"/>
              <a:sym typeface="Helvetica Neue"/>
            </a:endParaRPr>
          </a:p>
        </p:txBody>
      </p:sp>
      <p:sp>
        <p:nvSpPr>
          <p:cNvPr id="3" name="Rectangle 2"/>
          <p:cNvSpPr/>
          <p:nvPr/>
        </p:nvSpPr>
        <p:spPr>
          <a:xfrm>
            <a:off x="497305" y="1844842"/>
            <a:ext cx="10491537" cy="1200329"/>
          </a:xfrm>
          <a:prstGeom prst="rect">
            <a:avLst/>
          </a:prstGeom>
        </p:spPr>
        <p:txBody>
          <a:bodyPr wrap="square">
            <a:spAutoFit/>
          </a:bodyPr>
          <a:lstStyle/>
          <a:p>
            <a:r>
              <a:rPr lang="fr-FR" sz="2400" i="1" dirty="0">
                <a:solidFill>
                  <a:schemeClr val="accent1"/>
                </a:solidFill>
              </a:rPr>
              <a:t>Il y a </a:t>
            </a:r>
            <a:r>
              <a:rPr lang="fr-FR" sz="2400" b="1" i="1" dirty="0">
                <a:solidFill>
                  <a:schemeClr val="accent1"/>
                </a:solidFill>
              </a:rPr>
              <a:t>alignement pédagogique </a:t>
            </a:r>
            <a:r>
              <a:rPr lang="fr-FR" sz="2400" i="1" dirty="0">
                <a:solidFill>
                  <a:schemeClr val="accent1"/>
                </a:solidFill>
              </a:rPr>
              <a:t>lorsque les </a:t>
            </a:r>
            <a:r>
              <a:rPr lang="fr-FR" sz="2400" b="1" i="1" dirty="0">
                <a:solidFill>
                  <a:schemeClr val="accent1"/>
                </a:solidFill>
              </a:rPr>
              <a:t>objectifs</a:t>
            </a:r>
            <a:r>
              <a:rPr lang="fr-FR" sz="2400" i="1" dirty="0">
                <a:solidFill>
                  <a:schemeClr val="accent1"/>
                </a:solidFill>
              </a:rPr>
              <a:t> d’apprentissage ou les </a:t>
            </a:r>
            <a:r>
              <a:rPr lang="fr-FR" sz="2400" b="1" i="1" dirty="0">
                <a:solidFill>
                  <a:schemeClr val="accent1"/>
                </a:solidFill>
              </a:rPr>
              <a:t>compétences</a:t>
            </a:r>
            <a:r>
              <a:rPr lang="fr-FR" sz="2400" i="1" dirty="0">
                <a:solidFill>
                  <a:schemeClr val="accent1"/>
                </a:solidFill>
              </a:rPr>
              <a:t> visées définis </a:t>
            </a:r>
            <a:r>
              <a:rPr lang="fr-FR" sz="2400" b="1" i="1" dirty="0">
                <a:solidFill>
                  <a:schemeClr val="accent1"/>
                </a:solidFill>
              </a:rPr>
              <a:t>sont cohérents avec </a:t>
            </a:r>
            <a:r>
              <a:rPr lang="fr-FR" sz="2400" i="1" dirty="0">
                <a:solidFill>
                  <a:schemeClr val="accent1"/>
                </a:solidFill>
              </a:rPr>
              <a:t>les activités pédagogiques et les stratégies d’évaluation et </a:t>
            </a:r>
            <a:r>
              <a:rPr lang="fr-FR" sz="2400" b="1" i="1" dirty="0">
                <a:solidFill>
                  <a:schemeClr val="accent1"/>
                </a:solidFill>
              </a:rPr>
              <a:t>peuvent être régulés.</a:t>
            </a:r>
          </a:p>
        </p:txBody>
      </p:sp>
      <p:pic>
        <p:nvPicPr>
          <p:cNvPr id="4" name="Image 3"/>
          <p:cNvPicPr>
            <a:picLocks noChangeAspect="1"/>
          </p:cNvPicPr>
          <p:nvPr/>
        </p:nvPicPr>
        <p:blipFill>
          <a:blip r:embed="rId3"/>
          <a:stretch>
            <a:fillRect/>
          </a:stretch>
        </p:blipFill>
        <p:spPr>
          <a:xfrm>
            <a:off x="2741505" y="2851151"/>
            <a:ext cx="5791702" cy="2999492"/>
          </a:xfrm>
          <a:prstGeom prst="rect">
            <a:avLst/>
          </a:prstGeom>
        </p:spPr>
      </p:pic>
      <p:sp>
        <p:nvSpPr>
          <p:cNvPr id="5" name="ZoneTexte 4"/>
          <p:cNvSpPr txBox="1"/>
          <p:nvPr/>
        </p:nvSpPr>
        <p:spPr>
          <a:xfrm>
            <a:off x="497304" y="6042672"/>
            <a:ext cx="10856495" cy="646331"/>
          </a:xfrm>
          <a:prstGeom prst="rect">
            <a:avLst/>
          </a:prstGeom>
          <a:noFill/>
        </p:spPr>
        <p:txBody>
          <a:bodyPr wrap="square" rtlCol="0">
            <a:spAutoFit/>
          </a:bodyPr>
          <a:lstStyle/>
          <a:p>
            <a:r>
              <a:rPr lang="en-US" dirty="0"/>
              <a:t>Biggs, J. (1996). </a:t>
            </a:r>
            <a:r>
              <a:rPr lang="en-US" i="1" dirty="0">
                <a:solidFill>
                  <a:srgbClr val="0070C0"/>
                </a:solidFill>
                <a:hlinkClick r:id="rId4"/>
              </a:rPr>
              <a:t>Enhancing teaching through constructive alignment</a:t>
            </a:r>
            <a:r>
              <a:rPr lang="en-US" dirty="0">
                <a:solidFill>
                  <a:srgbClr val="0070C0"/>
                </a:solidFill>
                <a:hlinkClick r:id="rId4"/>
              </a:rPr>
              <a:t>. Higher education</a:t>
            </a:r>
            <a:r>
              <a:rPr lang="en-US" dirty="0">
                <a:solidFill>
                  <a:srgbClr val="0070C0"/>
                </a:solidFill>
              </a:rPr>
              <a:t>, </a:t>
            </a:r>
            <a:r>
              <a:rPr lang="en-US" dirty="0"/>
              <a:t>32,3, pp 347-364.</a:t>
            </a:r>
            <a:endParaRPr lang="fr-FR" dirty="0"/>
          </a:p>
          <a:p>
            <a:endParaRPr lang="fr-FR" dirty="0"/>
          </a:p>
        </p:txBody>
      </p:sp>
      <p:sp>
        <p:nvSpPr>
          <p:cNvPr id="2" name="Espace réservé du numéro de diapositive 1"/>
          <p:cNvSpPr>
            <a:spLocks noGrp="1"/>
          </p:cNvSpPr>
          <p:nvPr>
            <p:ph type="sldNum" sz="quarter" idx="12"/>
          </p:nvPr>
        </p:nvSpPr>
        <p:spPr/>
        <p:txBody>
          <a:bodyPr/>
          <a:lstStyle/>
          <a:p>
            <a:fld id="{3E9D34D2-5B41-4F30-BCB1-4A50ADE72428}" type="slidenum">
              <a:rPr lang="fr-FR" smtClean="0"/>
              <a:t>40</a:t>
            </a:fld>
            <a:endParaRPr lang="fr-FR"/>
          </a:p>
        </p:txBody>
      </p:sp>
      <p:sp>
        <p:nvSpPr>
          <p:cNvPr id="7" name="Flèche : courbe vers la droite 6">
            <a:extLst>
              <a:ext uri="{FF2B5EF4-FFF2-40B4-BE49-F238E27FC236}">
                <a16:creationId xmlns:a16="http://schemas.microsoft.com/office/drawing/2014/main" id="{9DEE8414-208A-51B8-C0DA-3047DF4871FA}"/>
              </a:ext>
            </a:extLst>
          </p:cNvPr>
          <p:cNvSpPr/>
          <p:nvPr/>
        </p:nvSpPr>
        <p:spPr>
          <a:xfrm rot="5400000">
            <a:off x="5790350" y="2606319"/>
            <a:ext cx="731520" cy="197118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Flèche : courbe vers la droite 8">
            <a:extLst>
              <a:ext uri="{FF2B5EF4-FFF2-40B4-BE49-F238E27FC236}">
                <a16:creationId xmlns:a16="http://schemas.microsoft.com/office/drawing/2014/main" id="{6305BF96-75A1-3B5B-F995-87D721CCC1BB}"/>
              </a:ext>
            </a:extLst>
          </p:cNvPr>
          <p:cNvSpPr/>
          <p:nvPr/>
        </p:nvSpPr>
        <p:spPr>
          <a:xfrm rot="5400000">
            <a:off x="5275496" y="1124998"/>
            <a:ext cx="935153" cy="460525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Flèche : courbe vers le haut 9">
            <a:extLst>
              <a:ext uri="{FF2B5EF4-FFF2-40B4-BE49-F238E27FC236}">
                <a16:creationId xmlns:a16="http://schemas.microsoft.com/office/drawing/2014/main" id="{D2379182-6B81-BD7F-C2D8-9E58FEAE7E76}"/>
              </a:ext>
            </a:extLst>
          </p:cNvPr>
          <p:cNvSpPr/>
          <p:nvPr/>
        </p:nvSpPr>
        <p:spPr>
          <a:xfrm>
            <a:off x="3527457" y="4661884"/>
            <a:ext cx="3865418" cy="996729"/>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Flèche : courbe vers le haut 7">
            <a:extLst>
              <a:ext uri="{FF2B5EF4-FFF2-40B4-BE49-F238E27FC236}">
                <a16:creationId xmlns:a16="http://schemas.microsoft.com/office/drawing/2014/main" id="{A095FAC4-3F34-3B4C-34B2-8C9F282FA4A7}"/>
              </a:ext>
            </a:extLst>
          </p:cNvPr>
          <p:cNvSpPr/>
          <p:nvPr/>
        </p:nvSpPr>
        <p:spPr>
          <a:xfrm>
            <a:off x="3905999" y="4587192"/>
            <a:ext cx="2337485" cy="884302"/>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8406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0" y="482754"/>
            <a:ext cx="10515600" cy="684565"/>
          </a:xfrm>
          <a:prstGeom prst="rect">
            <a:avLst/>
          </a:prstGeom>
          <a:solidFill>
            <a:srgbClr val="2C69B0"/>
          </a:solidFill>
          <a:ln>
            <a:noFill/>
          </a:ln>
        </p:spPr>
        <p:txBody>
          <a:bodyPr wrap="square" lIns="91425" tIns="45700" rIns="91425" bIns="45700" anchor="ctr" anchorCtr="0">
            <a:noAutofit/>
          </a:bodyPr>
          <a:lstStyle/>
          <a:p>
            <a:pPr marL="0" marR="0" lvl="0" indent="0" rtl="0">
              <a:lnSpc>
                <a:spcPct val="90000"/>
              </a:lnSpc>
              <a:spcBef>
                <a:spcPts val="0"/>
              </a:spcBef>
              <a:buClr>
                <a:schemeClr val="dk1"/>
              </a:buClr>
              <a:buSzPct val="25000"/>
              <a:buFont typeface="Helvetica Neue"/>
              <a:buNone/>
            </a:pPr>
            <a:r>
              <a:rPr lang="fr-FR" sz="4000" b="0" i="1" u="none" strike="noStrike" cap="none" dirty="0">
                <a:solidFill>
                  <a:schemeClr val="lt1"/>
                </a:solidFill>
                <a:latin typeface="Helvetica Neue"/>
                <a:ea typeface="Helvetica Neue"/>
                <a:cs typeface="Helvetica Neue"/>
                <a:sym typeface="Helvetica Neue"/>
              </a:rPr>
              <a:t> Principales Références</a:t>
            </a:r>
          </a:p>
        </p:txBody>
      </p:sp>
      <p:sp>
        <p:nvSpPr>
          <p:cNvPr id="3" name="ZoneTexte 2"/>
          <p:cNvSpPr txBox="1"/>
          <p:nvPr/>
        </p:nvSpPr>
        <p:spPr>
          <a:xfrm>
            <a:off x="288758" y="2277979"/>
            <a:ext cx="11004884" cy="3970318"/>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Biggs, J. B. (2011). </a:t>
            </a:r>
            <a:r>
              <a:rPr lang="en-US" sz="1400" i="1" dirty="0">
                <a:latin typeface="Times New Roman" panose="02020603050405020304" pitchFamily="18" charset="0"/>
                <a:cs typeface="Times New Roman" panose="02020603050405020304" pitchFamily="18" charset="0"/>
              </a:rPr>
              <a:t>Teaching for quality learning at university: What the student does</a:t>
            </a:r>
            <a:r>
              <a:rPr lang="en-US" sz="1400" dirty="0">
                <a:latin typeface="Times New Roman" panose="02020603050405020304" pitchFamily="18" charset="0"/>
                <a:cs typeface="Times New Roman" panose="02020603050405020304" pitchFamily="18" charset="0"/>
              </a:rPr>
              <a:t>. McGraw-Hill Education (UK).</a:t>
            </a:r>
          </a:p>
          <a:p>
            <a:endParaRPr lang="fr-FR" sz="1400" dirty="0">
              <a:latin typeface="Times New Roman" panose="02020603050405020304" pitchFamily="18" charset="0"/>
              <a:cs typeface="Times New Roman" panose="02020603050405020304" pitchFamily="18" charset="0"/>
            </a:endParaRPr>
          </a:p>
          <a:p>
            <a:r>
              <a:rPr kumimoji="0" lang="fr-FR" sz="1400" b="0" i="0" u="none" strike="noStrike" kern="1200" cap="none" spc="0" normalizeH="0" baseline="0" noProof="0" dirty="0" err="1">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Bonniol</a:t>
            </a:r>
            <a:r>
              <a:rPr kumimoji="0" lang="fr-FR" sz="1400" b="0" i="0"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 J. J., &amp; </a:t>
            </a:r>
            <a:r>
              <a:rPr kumimoji="0" lang="fr-FR" sz="1400" b="0" i="0" u="none" strike="noStrike" kern="1200" cap="none" spc="0" normalizeH="0" baseline="0" noProof="0" dirty="0" err="1">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Genthon</a:t>
            </a:r>
            <a:r>
              <a:rPr kumimoji="0" lang="fr-FR" sz="1400" b="0" i="0"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 M. (1989). L'évaluation et ses critères : les critères de réalisation. </a:t>
            </a:r>
            <a:r>
              <a:rPr kumimoji="0" lang="fr-FR" sz="1400" b="0" i="1"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Repères. Recherches en didactique du français langue maternelle</a:t>
            </a:r>
            <a:r>
              <a:rPr kumimoji="0" lang="fr-FR" sz="1400" b="0" i="0"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fr-FR" sz="1400" b="0" i="1"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79(1)</a:t>
            </a:r>
            <a:r>
              <a:rPr kumimoji="0" lang="fr-FR" sz="1400" b="0" i="0"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 106-115</a:t>
            </a:r>
          </a:p>
          <a:p>
            <a:endParaRPr kumimoji="0" lang="fr-FR" sz="1400" b="0" i="0"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endParaRPr>
          </a:p>
          <a:p>
            <a:r>
              <a:rPr kumimoji="0" lang="fr-FR" sz="1400" b="0" i="0"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Caparros-Mencacci, N. (2014). </a:t>
            </a:r>
            <a:r>
              <a:rPr kumimoji="0" lang="fr-FR" sz="1400" b="0" i="1"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Les apports de recherches en évaluation et de l’ergologie à l’efficacité des pratiques en éducation scientifique, technologique et professionnelle.</a:t>
            </a:r>
            <a:r>
              <a:rPr kumimoji="0" lang="fr-FR" sz="1400" b="0" i="0"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 Note de synthèse en vue de l’Habilitation à Diriger les Recherches. Université d’Aix-Marseille.</a:t>
            </a:r>
          </a:p>
          <a:p>
            <a:endParaRPr kumimoji="0" lang="fr-FR"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r>
              <a:rPr kumimoji="0" lang="fr-FR" sz="1400" b="0" i="0"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Figari, G. (1994). </a:t>
            </a:r>
            <a:r>
              <a:rPr kumimoji="0" lang="fr-FR" sz="1400" b="0" i="1"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Évaluer : quel référentiel ? </a:t>
            </a:r>
            <a:r>
              <a:rPr kumimoji="0" lang="fr-FR" sz="1400" b="0" i="0" u="none" strike="noStrike" kern="1200" cap="none" spc="0" normalizeH="0" baseline="0" noProof="0" dirty="0">
                <a:ln>
                  <a:noFill/>
                </a:ln>
                <a:solidFill>
                  <a:srgbClr val="222222"/>
                </a:solidFill>
                <a:effectLst/>
                <a:highlight>
                  <a:srgbClr val="FFFFFF"/>
                </a:highlight>
                <a:uLnTx/>
                <a:uFillTx/>
                <a:latin typeface="Times New Roman" panose="02020603050405020304" pitchFamily="18" charset="0"/>
                <a:ea typeface="Calibri" panose="020F0502020204030204" pitchFamily="34" charset="0"/>
                <a:cs typeface="Times New Roman" panose="02020603050405020304" pitchFamily="18" charset="0"/>
              </a:rPr>
              <a:t>Bruxelles : De Boeck Université.</a:t>
            </a:r>
          </a:p>
          <a:p>
            <a:endParaRPr lang="en-US" sz="1400" dirty="0">
              <a:latin typeface="Times New Roman" panose="02020603050405020304" pitchFamily="18" charset="0"/>
              <a:cs typeface="Times New Roman" panose="02020603050405020304" pitchFamily="18" charset="0"/>
            </a:endParaRPr>
          </a:p>
          <a:p>
            <a:r>
              <a:rPr lang="en-US" sz="1400" dirty="0" err="1">
                <a:latin typeface="Times New Roman" panose="02020603050405020304" pitchFamily="18" charset="0"/>
                <a:cs typeface="Times New Roman" panose="02020603050405020304" pitchFamily="18" charset="0"/>
              </a:rPr>
              <a:t>Loisy</a:t>
            </a:r>
            <a:r>
              <a:rPr lang="en-US" sz="1400" dirty="0">
                <a:latin typeface="Times New Roman" panose="02020603050405020304" pitchFamily="18" charset="0"/>
                <a:cs typeface="Times New Roman" panose="02020603050405020304" pitchFamily="18" charset="0"/>
              </a:rPr>
              <a:t>, C., Sanchez, E., </a:t>
            </a:r>
            <a:r>
              <a:rPr lang="en-US" sz="1400" dirty="0" err="1">
                <a:latin typeface="Times New Roman" panose="02020603050405020304" pitchFamily="18" charset="0"/>
                <a:cs typeface="Times New Roman" panose="02020603050405020304" pitchFamily="18" charset="0"/>
              </a:rPr>
              <a:t>Decossin</a:t>
            </a:r>
            <a:r>
              <a:rPr lang="en-US" sz="1400" dirty="0">
                <a:latin typeface="Times New Roman" panose="02020603050405020304" pitchFamily="18" charset="0"/>
                <a:cs typeface="Times New Roman" panose="02020603050405020304" pitchFamily="18" charset="0"/>
              </a:rPr>
              <a:t>, M., </a:t>
            </a:r>
            <a:r>
              <a:rPr lang="en-US" sz="1400" dirty="0" err="1">
                <a:latin typeface="Times New Roman" panose="02020603050405020304" pitchFamily="18" charset="0"/>
                <a:cs typeface="Times New Roman" panose="02020603050405020304" pitchFamily="18" charset="0"/>
              </a:rPr>
              <a:t>Lison</a:t>
            </a:r>
            <a:r>
              <a:rPr lang="en-US" sz="1400" dirty="0">
                <a:latin typeface="Times New Roman" panose="02020603050405020304" pitchFamily="18" charset="0"/>
                <a:cs typeface="Times New Roman" panose="02020603050405020304" pitchFamily="18" charset="0"/>
              </a:rPr>
              <a:t>, C., </a:t>
            </a:r>
            <a:r>
              <a:rPr lang="en-US" sz="1400" dirty="0" err="1">
                <a:latin typeface="Times New Roman" panose="02020603050405020304" pitchFamily="18" charset="0"/>
                <a:cs typeface="Times New Roman" panose="02020603050405020304" pitchFamily="18" charset="0"/>
              </a:rPr>
              <a:t>Dufour</a:t>
            </a:r>
            <a:r>
              <a:rPr lang="en-US" sz="1400" dirty="0">
                <a:latin typeface="Times New Roman" panose="02020603050405020304" pitchFamily="18" charset="0"/>
                <a:cs typeface="Times New Roman" panose="02020603050405020304" pitchFamily="18" charset="0"/>
              </a:rPr>
              <a:t>, C., &amp; </a:t>
            </a:r>
            <a:r>
              <a:rPr lang="en-US" sz="1400" dirty="0" err="1">
                <a:latin typeface="Times New Roman" panose="02020603050405020304" pitchFamily="18" charset="0"/>
                <a:cs typeface="Times New Roman" panose="02020603050405020304" pitchFamily="18" charset="0"/>
              </a:rPr>
              <a:t>Bénech</a:t>
            </a:r>
            <a:r>
              <a:rPr lang="en-US" sz="1400" dirty="0">
                <a:latin typeface="Times New Roman" panose="02020603050405020304" pitchFamily="18" charset="0"/>
                <a:cs typeface="Times New Roman" panose="02020603050405020304" pitchFamily="18" charset="0"/>
              </a:rPr>
              <a:t>, P. (2013). </a:t>
            </a:r>
            <a:r>
              <a:rPr lang="fr-FR" sz="1400" dirty="0" err="1">
                <a:latin typeface="Times New Roman" panose="02020603050405020304" pitchFamily="18" charset="0"/>
                <a:cs typeface="Times New Roman" panose="02020603050405020304" pitchFamily="18" charset="0"/>
              </a:rPr>
              <a:t>DevSup</a:t>
            </a:r>
            <a:r>
              <a:rPr lang="fr-FR" sz="1400" dirty="0">
                <a:latin typeface="Times New Roman" panose="02020603050405020304" pitchFamily="18" charset="0"/>
                <a:cs typeface="Times New Roman" panose="02020603050405020304" pitchFamily="18" charset="0"/>
              </a:rPr>
              <a:t>: médiatisations pour la construction collaborative d’un dispositif d’accompagnement pédagogique des enseignants du supérieur. In </a:t>
            </a:r>
            <a:r>
              <a:rPr lang="fr-FR" sz="1400" i="1" dirty="0">
                <a:latin typeface="Times New Roman" panose="02020603050405020304" pitchFamily="18" charset="0"/>
                <a:cs typeface="Times New Roman" panose="02020603050405020304" pitchFamily="18" charset="0"/>
              </a:rPr>
              <a:t>Actes du colloque EPAL</a:t>
            </a:r>
            <a:r>
              <a:rPr lang="fr-FR" sz="1400" dirty="0">
                <a:latin typeface="Times New Roman" panose="02020603050405020304" pitchFamily="18" charset="0"/>
                <a:cs typeface="Times New Roman" panose="02020603050405020304" pitchFamily="18" charset="0"/>
              </a:rPr>
              <a:t>.</a:t>
            </a:r>
          </a:p>
          <a:p>
            <a:endParaRPr lang="fr-FR" sz="1400" dirty="0">
              <a:latin typeface="Times New Roman" panose="02020603050405020304" pitchFamily="18" charset="0"/>
              <a:cs typeface="Times New Roman" panose="02020603050405020304" pitchFamily="18" charset="0"/>
            </a:endParaRPr>
          </a:p>
          <a:p>
            <a:r>
              <a:rPr lang="fr-FR" sz="1400" dirty="0" err="1">
                <a:latin typeface="Times New Roman" panose="02020603050405020304" pitchFamily="18" charset="0"/>
                <a:cs typeface="Times New Roman" panose="02020603050405020304" pitchFamily="18" charset="0"/>
              </a:rPr>
              <a:t>Poumay</a:t>
            </a:r>
            <a:r>
              <a:rPr lang="fr-FR" sz="1400" dirty="0">
                <a:latin typeface="Times New Roman" panose="02020603050405020304" pitchFamily="18" charset="0"/>
                <a:cs typeface="Times New Roman" panose="02020603050405020304" pitchFamily="18" charset="0"/>
              </a:rPr>
              <a:t>, M. (2014). Six leviers pour améliorer l’apprentissage des étudiants du supérieur. </a:t>
            </a:r>
            <a:r>
              <a:rPr lang="fr-FR" sz="1400" i="1" dirty="0">
                <a:latin typeface="Times New Roman" panose="02020603050405020304" pitchFamily="18" charset="0"/>
                <a:cs typeface="Times New Roman" panose="02020603050405020304" pitchFamily="18" charset="0"/>
              </a:rPr>
              <a:t>Revue internationale de pédagogie de l’enseignement supérieur</a:t>
            </a:r>
            <a:r>
              <a:rPr lang="fr-FR" sz="1400" dirty="0">
                <a:latin typeface="Times New Roman" panose="02020603050405020304" pitchFamily="18" charset="0"/>
                <a:cs typeface="Times New Roman" panose="02020603050405020304" pitchFamily="18" charset="0"/>
              </a:rPr>
              <a:t>, </a:t>
            </a:r>
            <a:r>
              <a:rPr lang="fr-FR" sz="1400" i="1" dirty="0">
                <a:latin typeface="Times New Roman" panose="02020603050405020304" pitchFamily="18" charset="0"/>
                <a:cs typeface="Times New Roman" panose="02020603050405020304" pitchFamily="18" charset="0"/>
              </a:rPr>
              <a:t>30</a:t>
            </a:r>
            <a:r>
              <a:rPr lang="fr-FR" sz="1400" dirty="0">
                <a:latin typeface="Times New Roman" panose="02020603050405020304" pitchFamily="18" charset="0"/>
                <a:cs typeface="Times New Roman" panose="02020603050405020304" pitchFamily="18" charset="0"/>
              </a:rPr>
              <a:t>(30-1).</a:t>
            </a:r>
          </a:p>
          <a:p>
            <a:endParaRPr lang="fr-FR" sz="1400" dirty="0">
              <a:latin typeface="Times New Roman" panose="02020603050405020304" pitchFamily="18" charset="0"/>
              <a:cs typeface="Times New Roman" panose="02020603050405020304" pitchFamily="18" charset="0"/>
            </a:endParaRPr>
          </a:p>
          <a:p>
            <a:r>
              <a:rPr lang="fr-FR" sz="1400" dirty="0" err="1">
                <a:latin typeface="Times New Roman" panose="02020603050405020304" pitchFamily="18" charset="0"/>
                <a:cs typeface="Times New Roman" panose="02020603050405020304" pitchFamily="18" charset="0"/>
              </a:rPr>
              <a:t>Poumay</a:t>
            </a:r>
            <a:r>
              <a:rPr lang="fr-FR" sz="1400" dirty="0">
                <a:latin typeface="Times New Roman" panose="02020603050405020304" pitchFamily="18" charset="0"/>
                <a:cs typeface="Times New Roman" panose="02020603050405020304" pitchFamily="18" charset="0"/>
              </a:rPr>
              <a:t>, M. (2014). Chapitre 3. L’innovation pédagogique dans le contexte de l’enseignement supérieur. In </a:t>
            </a:r>
            <a:r>
              <a:rPr lang="fr-FR" sz="1400" i="1" dirty="0">
                <a:latin typeface="Times New Roman" panose="02020603050405020304" pitchFamily="18" charset="0"/>
                <a:cs typeface="Times New Roman" panose="02020603050405020304" pitchFamily="18" charset="0"/>
              </a:rPr>
              <a:t>La pédagogie universitaire à l'heure du numérique</a:t>
            </a:r>
            <a:r>
              <a:rPr lang="fr-FR" sz="1400" dirty="0">
                <a:latin typeface="Times New Roman" panose="02020603050405020304" pitchFamily="18" charset="0"/>
                <a:cs typeface="Times New Roman" panose="02020603050405020304" pitchFamily="18" charset="0"/>
              </a:rPr>
              <a:t> (pp. 69-81). De Boeck Supérieur.</a:t>
            </a:r>
          </a:p>
        </p:txBody>
      </p:sp>
      <p:sp>
        <p:nvSpPr>
          <p:cNvPr id="2" name="Espace réservé du numéro de diapositive 1"/>
          <p:cNvSpPr>
            <a:spLocks noGrp="1"/>
          </p:cNvSpPr>
          <p:nvPr>
            <p:ph type="sldNum" sz="quarter" idx="12"/>
          </p:nvPr>
        </p:nvSpPr>
        <p:spPr/>
        <p:txBody>
          <a:bodyPr/>
          <a:lstStyle/>
          <a:p>
            <a:fld id="{3E9D34D2-5B41-4F30-BCB1-4A50ADE72428}" type="slidenum">
              <a:rPr lang="fr-FR" smtClean="0"/>
              <a:t>41</a:t>
            </a:fld>
            <a:endParaRPr lang="fr-FR"/>
          </a:p>
        </p:txBody>
      </p:sp>
    </p:spTree>
    <p:extLst>
      <p:ext uri="{BB962C8B-B14F-4D97-AF65-F5344CB8AC3E}">
        <p14:creationId xmlns:p14="http://schemas.microsoft.com/office/powerpoint/2010/main" val="3574641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43BE240-CC88-488D-6CE8-49DB116FBD18}"/>
              </a:ext>
            </a:extLst>
          </p:cNvPr>
          <p:cNvSpPr>
            <a:spLocks noGrp="1"/>
          </p:cNvSpPr>
          <p:nvPr>
            <p:ph type="ctrTitle"/>
          </p:nvPr>
        </p:nvSpPr>
        <p:spPr/>
        <p:txBody>
          <a:bodyPr>
            <a:normAutofit/>
          </a:bodyPr>
          <a:lstStyle/>
          <a:p>
            <a:r>
              <a:rPr lang="fr-FR" sz="3600" b="1" dirty="0">
                <a:latin typeface="Times New Roman" panose="02020603050405020304" pitchFamily="18" charset="0"/>
                <a:cs typeface="Times New Roman" panose="02020603050405020304" pitchFamily="18" charset="0"/>
              </a:rPr>
              <a:t>Merci de votre attention</a:t>
            </a:r>
          </a:p>
        </p:txBody>
      </p:sp>
      <p:sp>
        <p:nvSpPr>
          <p:cNvPr id="3" name="Sous-titre 2">
            <a:extLst>
              <a:ext uri="{FF2B5EF4-FFF2-40B4-BE49-F238E27FC236}">
                <a16:creationId xmlns:a16="http://schemas.microsoft.com/office/drawing/2014/main" id="{705E1FE3-3427-953D-8E5D-78D755FFAF14}"/>
              </a:ext>
            </a:extLst>
          </p:cNvPr>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317069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E9CCF7-C201-0956-59B8-B988E3EC2917}"/>
              </a:ext>
            </a:extLst>
          </p:cNvPr>
          <p:cNvSpPr>
            <a:spLocks noGrp="1"/>
          </p:cNvSpPr>
          <p:nvPr>
            <p:ph type="title"/>
          </p:nvPr>
        </p:nvSpPr>
        <p:spPr/>
        <p:txBody>
          <a:bodyPr>
            <a:normAutofit/>
          </a:bodyPr>
          <a:lstStyle/>
          <a:p>
            <a:pPr algn="ctr"/>
            <a:r>
              <a:rPr lang="fr-FR" sz="3600" dirty="0">
                <a:latin typeface="Times New Roman" panose="02020603050405020304" pitchFamily="18" charset="0"/>
                <a:cs typeface="Times New Roman" panose="02020603050405020304" pitchFamily="18" charset="0"/>
              </a:rPr>
              <a:t>1</a:t>
            </a:r>
            <a:r>
              <a:rPr lang="fr-FR" sz="3600" b="1" dirty="0">
                <a:latin typeface="Times New Roman" panose="02020603050405020304" pitchFamily="18" charset="0"/>
                <a:cs typeface="Times New Roman" panose="02020603050405020304" pitchFamily="18" charset="0"/>
              </a:rPr>
              <a:t>. Alignement pédagogique</a:t>
            </a:r>
          </a:p>
        </p:txBody>
      </p:sp>
      <p:sp>
        <p:nvSpPr>
          <p:cNvPr id="3" name="Espace réservé du contenu 2">
            <a:extLst>
              <a:ext uri="{FF2B5EF4-FFF2-40B4-BE49-F238E27FC236}">
                <a16:creationId xmlns:a16="http://schemas.microsoft.com/office/drawing/2014/main" id="{95400B0B-3A6E-3AB4-51EE-1CD51E12F4AE}"/>
              </a:ext>
            </a:extLst>
          </p:cNvPr>
          <p:cNvSpPr>
            <a:spLocks noGrp="1"/>
          </p:cNvSpPr>
          <p:nvPr>
            <p:ph sz="half" idx="1"/>
          </p:nvPr>
        </p:nvSpPr>
        <p:spPr>
          <a:xfrm>
            <a:off x="838200" y="1825625"/>
            <a:ext cx="4871936" cy="4351338"/>
          </a:xfrm>
        </p:spPr>
        <p:txBody>
          <a:bodyPr>
            <a:normAutofit fontScale="92500" lnSpcReduction="10000"/>
          </a:bodyPr>
          <a:lstStyle/>
          <a:p>
            <a:r>
              <a:rPr lang="fr-FR" sz="2400" dirty="0">
                <a:latin typeface="Times New Roman" panose="02020603050405020304" pitchFamily="18" charset="0"/>
                <a:cs typeface="Times New Roman" panose="02020603050405020304" pitchFamily="18" charset="0"/>
              </a:rPr>
              <a:t>Objectifs, compétences, buts : ce qui est visé</a:t>
            </a:r>
          </a:p>
          <a:p>
            <a:pPr marL="0" indent="0">
              <a:buNone/>
            </a:pPr>
            <a:r>
              <a:rPr lang="fr-FR" sz="2400" dirty="0">
                <a:latin typeface="Times New Roman" panose="02020603050405020304" pitchFamily="18" charset="0"/>
                <a:cs typeface="Times New Roman" panose="02020603050405020304" pitchFamily="18" charset="0"/>
              </a:rPr>
              <a:t>        </a:t>
            </a:r>
          </a:p>
          <a:p>
            <a:pPr marL="0" indent="0">
              <a:buNone/>
            </a:pPr>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Activités : le dispositif mis en place par l’enseignant pour atteindre les buts</a:t>
            </a:r>
          </a:p>
          <a:p>
            <a:endParaRPr lang="fr-FR" sz="2400" dirty="0">
              <a:latin typeface="Times New Roman" panose="02020603050405020304" pitchFamily="18" charset="0"/>
              <a:cs typeface="Times New Roman" panose="02020603050405020304" pitchFamily="18" charset="0"/>
            </a:endParaRPr>
          </a:p>
          <a:p>
            <a:endParaRPr lang="fr-FR" sz="2400" dirty="0">
              <a:latin typeface="Times New Roman" panose="02020603050405020304" pitchFamily="18" charset="0"/>
              <a:cs typeface="Times New Roman" panose="02020603050405020304" pitchFamily="18" charset="0"/>
            </a:endParaRPr>
          </a:p>
          <a:p>
            <a:r>
              <a:rPr lang="fr-FR" sz="2400" dirty="0">
                <a:latin typeface="Times New Roman" panose="02020603050405020304" pitchFamily="18" charset="0"/>
                <a:cs typeface="Times New Roman" panose="02020603050405020304" pitchFamily="18" charset="0"/>
              </a:rPr>
              <a:t>L’évaluation : qui doit permettre d’évaluer l’atteinte des objectifs visés en fonction des activités mises en place et réalisées</a:t>
            </a:r>
          </a:p>
          <a:p>
            <a:endParaRPr lang="fr-FR" dirty="0"/>
          </a:p>
        </p:txBody>
      </p:sp>
      <p:sp>
        <p:nvSpPr>
          <p:cNvPr id="4" name="Espace réservé du contenu 3">
            <a:extLst>
              <a:ext uri="{FF2B5EF4-FFF2-40B4-BE49-F238E27FC236}">
                <a16:creationId xmlns:a16="http://schemas.microsoft.com/office/drawing/2014/main" id="{B9476F38-84FF-20E2-D654-9B669B19134A}"/>
              </a:ext>
            </a:extLst>
          </p:cNvPr>
          <p:cNvSpPr>
            <a:spLocks noGrp="1"/>
          </p:cNvSpPr>
          <p:nvPr>
            <p:ph sz="half" idx="2"/>
          </p:nvPr>
        </p:nvSpPr>
        <p:spPr>
          <a:xfrm>
            <a:off x="5817140" y="1825625"/>
            <a:ext cx="5536660" cy="4351338"/>
          </a:xfrm>
        </p:spPr>
        <p:txBody>
          <a:bodyPr>
            <a:normAutofit fontScale="92500" lnSpcReduction="10000"/>
          </a:bodyPr>
          <a:lstStyle/>
          <a:p>
            <a:r>
              <a:rPr lang="fr-FR" sz="1900" dirty="0">
                <a:latin typeface="Times New Roman" panose="02020603050405020304" pitchFamily="18" charset="0"/>
                <a:cs typeface="Times New Roman" panose="02020603050405020304" pitchFamily="18" charset="0"/>
              </a:rPr>
              <a:t>Utiliser les outils de communication pour son projet</a:t>
            </a:r>
          </a:p>
          <a:p>
            <a:r>
              <a:rPr lang="fr-FR" sz="1900" dirty="0">
                <a:latin typeface="Times New Roman" panose="02020603050405020304" pitchFamily="18" charset="0"/>
                <a:cs typeface="Times New Roman" panose="02020603050405020304" pitchFamily="18" charset="0"/>
              </a:rPr>
              <a:t>Mobiliser les savoirs fondamentaux</a:t>
            </a:r>
          </a:p>
          <a:p>
            <a:r>
              <a:rPr lang="fr-FR" sz="1900" dirty="0">
                <a:latin typeface="Times New Roman" panose="02020603050405020304" pitchFamily="18" charset="0"/>
                <a:cs typeface="Times New Roman" panose="02020603050405020304" pitchFamily="18" charset="0"/>
              </a:rPr>
              <a:t>Exploiter les méthodes et démarches expérimentales</a:t>
            </a:r>
          </a:p>
          <a:p>
            <a:endParaRPr lang="fr-FR" dirty="0"/>
          </a:p>
          <a:p>
            <a:r>
              <a:rPr lang="fr-FR" sz="1900" dirty="0">
                <a:latin typeface="Times New Roman" panose="02020603050405020304" pitchFamily="18" charset="0"/>
                <a:cs typeface="Times New Roman" panose="02020603050405020304" pitchFamily="18" charset="0"/>
              </a:rPr>
              <a:t>Quelles activités ?</a:t>
            </a:r>
          </a:p>
          <a:p>
            <a:endParaRPr lang="fr-FR" sz="1900" dirty="0">
              <a:latin typeface="Times New Roman" panose="02020603050405020304" pitchFamily="18" charset="0"/>
              <a:cs typeface="Times New Roman" panose="02020603050405020304" pitchFamily="18" charset="0"/>
            </a:endParaRPr>
          </a:p>
          <a:p>
            <a:endParaRPr lang="fr-FR" sz="1900" dirty="0">
              <a:latin typeface="Times New Roman" panose="02020603050405020304" pitchFamily="18" charset="0"/>
              <a:cs typeface="Times New Roman" panose="02020603050405020304" pitchFamily="18" charset="0"/>
            </a:endParaRPr>
          </a:p>
          <a:p>
            <a:endParaRPr lang="fr-FR" sz="1900" dirty="0">
              <a:latin typeface="Times New Roman" panose="02020603050405020304" pitchFamily="18" charset="0"/>
              <a:cs typeface="Times New Roman" panose="02020603050405020304" pitchFamily="18" charset="0"/>
            </a:endParaRPr>
          </a:p>
          <a:p>
            <a:endParaRPr lang="fr-FR" sz="1900" dirty="0">
              <a:latin typeface="Times New Roman" panose="02020603050405020304" pitchFamily="18" charset="0"/>
              <a:cs typeface="Times New Roman" panose="02020603050405020304" pitchFamily="18" charset="0"/>
            </a:endParaRPr>
          </a:p>
          <a:p>
            <a:r>
              <a:rPr lang="fr-FR" sz="1900" dirty="0">
                <a:latin typeface="Times New Roman" panose="02020603050405020304" pitchFamily="18" charset="0"/>
                <a:cs typeface="Times New Roman" panose="02020603050405020304" pitchFamily="18" charset="0"/>
              </a:rPr>
              <a:t>Quelles tâches ou situations d’évaluation ? </a:t>
            </a:r>
          </a:p>
        </p:txBody>
      </p:sp>
      <p:sp>
        <p:nvSpPr>
          <p:cNvPr id="5" name="Flèche : courbe vers le bas 4">
            <a:extLst>
              <a:ext uri="{FF2B5EF4-FFF2-40B4-BE49-F238E27FC236}">
                <a16:creationId xmlns:a16="http://schemas.microsoft.com/office/drawing/2014/main" id="{7A7AF09B-9DA0-8BE7-6A44-E3C0658FBE12}"/>
              </a:ext>
            </a:extLst>
          </p:cNvPr>
          <p:cNvSpPr/>
          <p:nvPr/>
        </p:nvSpPr>
        <p:spPr>
          <a:xfrm rot="16200000">
            <a:off x="-919076" y="3351022"/>
            <a:ext cx="3592338" cy="541543"/>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Flèche : courbe vers le bas 5">
            <a:extLst>
              <a:ext uri="{FF2B5EF4-FFF2-40B4-BE49-F238E27FC236}">
                <a16:creationId xmlns:a16="http://schemas.microsoft.com/office/drawing/2014/main" id="{B5652D45-2F49-BCF9-442E-27D871ABC51A}"/>
              </a:ext>
            </a:extLst>
          </p:cNvPr>
          <p:cNvSpPr/>
          <p:nvPr/>
        </p:nvSpPr>
        <p:spPr>
          <a:xfrm rot="16439226">
            <a:off x="448813" y="4022532"/>
            <a:ext cx="1082803" cy="323795"/>
          </a:xfrm>
          <a:prstGeom prst="curvedDownArrow">
            <a:avLst>
              <a:gd name="adj1" fmla="val 25000"/>
              <a:gd name="adj2" fmla="val 40113"/>
              <a:gd name="adj3" fmla="val 25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Flèche : bas 6">
            <a:extLst>
              <a:ext uri="{FF2B5EF4-FFF2-40B4-BE49-F238E27FC236}">
                <a16:creationId xmlns:a16="http://schemas.microsoft.com/office/drawing/2014/main" id="{454819AA-2345-86E2-04AE-B6324DB36F03}"/>
              </a:ext>
            </a:extLst>
          </p:cNvPr>
          <p:cNvSpPr/>
          <p:nvPr/>
        </p:nvSpPr>
        <p:spPr>
          <a:xfrm>
            <a:off x="2937753" y="2373549"/>
            <a:ext cx="214008" cy="7684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Flèche : bas 7">
            <a:extLst>
              <a:ext uri="{FF2B5EF4-FFF2-40B4-BE49-F238E27FC236}">
                <a16:creationId xmlns:a16="http://schemas.microsoft.com/office/drawing/2014/main" id="{E192EB18-34F2-AE22-1392-718F0119DFD8}"/>
              </a:ext>
            </a:extLst>
          </p:cNvPr>
          <p:cNvSpPr/>
          <p:nvPr/>
        </p:nvSpPr>
        <p:spPr>
          <a:xfrm>
            <a:off x="2937753" y="3967292"/>
            <a:ext cx="214009" cy="76848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1867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Effect transition="in" filter="fade">
                                      <p:cBhvr>
                                        <p:cTn id="38" dur="1000"/>
                                        <p:tgtEl>
                                          <p:spTgt spid="3">
                                            <p:txEl>
                                              <p:pRg st="3" end="3"/>
                                            </p:txEl>
                                          </p:spTgt>
                                        </p:tgtEl>
                                      </p:cBhvr>
                                    </p:animEffect>
                                    <p:anim calcmode="lin" valueType="num">
                                      <p:cBhvr>
                                        <p:cTn id="3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6" end="6"/>
                                            </p:txEl>
                                          </p:spTgt>
                                        </p:tgtEl>
                                        <p:attrNameLst>
                                          <p:attrName>style.visibility</p:attrName>
                                        </p:attrNameLst>
                                      </p:cBhvr>
                                      <p:to>
                                        <p:strVal val="visible"/>
                                      </p:to>
                                    </p:set>
                                    <p:animEffect transition="in" filter="fade">
                                      <p:cBhvr>
                                        <p:cTn id="52" dur="1000"/>
                                        <p:tgtEl>
                                          <p:spTgt spid="3">
                                            <p:txEl>
                                              <p:pRg st="6" end="6"/>
                                            </p:txEl>
                                          </p:spTgt>
                                        </p:tgtEl>
                                      </p:cBhvr>
                                    </p:animEffect>
                                    <p:anim calcmode="lin" valueType="num">
                                      <p:cBhvr>
                                        <p:cTn id="5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1000"/>
                                        <p:tgtEl>
                                          <p:spTgt spid="6"/>
                                        </p:tgtEl>
                                      </p:cBhvr>
                                    </p:animEffect>
                                    <p:anim calcmode="lin" valueType="num">
                                      <p:cBhvr>
                                        <p:cTn id="67" dur="1000" fill="hold"/>
                                        <p:tgtEl>
                                          <p:spTgt spid="6"/>
                                        </p:tgtEl>
                                        <p:attrNameLst>
                                          <p:attrName>ppt_x</p:attrName>
                                        </p:attrNameLst>
                                      </p:cBhvr>
                                      <p:tavLst>
                                        <p:tav tm="0">
                                          <p:val>
                                            <p:strVal val="#ppt_x"/>
                                          </p:val>
                                        </p:tav>
                                        <p:tav tm="100000">
                                          <p:val>
                                            <p:strVal val="#ppt_x"/>
                                          </p:val>
                                        </p:tav>
                                      </p:tavLst>
                                    </p:anim>
                                    <p:anim calcmode="lin" valueType="num">
                                      <p:cBhvr>
                                        <p:cTn id="6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4">
                                            <p:txEl>
                                              <p:pRg st="4" end="4"/>
                                            </p:txEl>
                                          </p:spTgt>
                                        </p:tgtEl>
                                        <p:attrNameLst>
                                          <p:attrName>style.visibility</p:attrName>
                                        </p:attrNameLst>
                                      </p:cBhvr>
                                      <p:to>
                                        <p:strVal val="visible"/>
                                      </p:to>
                                    </p:set>
                                    <p:animEffect transition="in" filter="fade">
                                      <p:cBhvr>
                                        <p:cTn id="73" dur="1000"/>
                                        <p:tgtEl>
                                          <p:spTgt spid="4">
                                            <p:txEl>
                                              <p:pRg st="4" end="4"/>
                                            </p:txEl>
                                          </p:spTgt>
                                        </p:tgtEl>
                                      </p:cBhvr>
                                    </p:animEffect>
                                    <p:anim calcmode="lin" valueType="num">
                                      <p:cBhvr>
                                        <p:cTn id="74"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4">
                                            <p:txEl>
                                              <p:pRg st="9" end="9"/>
                                            </p:txEl>
                                          </p:spTgt>
                                        </p:tgtEl>
                                        <p:attrNameLst>
                                          <p:attrName>style.visibility</p:attrName>
                                        </p:attrNameLst>
                                      </p:cBhvr>
                                      <p:to>
                                        <p:strVal val="visible"/>
                                      </p:to>
                                    </p:set>
                                    <p:animEffect transition="in" filter="fade">
                                      <p:cBhvr>
                                        <p:cTn id="80" dur="1000"/>
                                        <p:tgtEl>
                                          <p:spTgt spid="4">
                                            <p:txEl>
                                              <p:pRg st="9" end="9"/>
                                            </p:txEl>
                                          </p:spTgt>
                                        </p:tgtEl>
                                      </p:cBhvr>
                                    </p:animEffect>
                                    <p:anim calcmode="lin" valueType="num">
                                      <p:cBhvr>
                                        <p:cTn id="81"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82"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44</a:t>
            </a:fld>
            <a:endParaRPr lang="fr-FR" dirty="0"/>
          </a:p>
        </p:txBody>
      </p:sp>
      <p:sp>
        <p:nvSpPr>
          <p:cNvPr id="7" name="Rectangle 6"/>
          <p:cNvSpPr/>
          <p:nvPr/>
        </p:nvSpPr>
        <p:spPr>
          <a:xfrm>
            <a:off x="1599894" y="2119983"/>
            <a:ext cx="8750606" cy="2998117"/>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r>
              <a:rPr lang="fr-FR" sz="2800" i="1" dirty="0">
                <a:solidFill>
                  <a:schemeClr val="tx1"/>
                </a:solidFill>
                <a:latin typeface="Times New Roman" panose="02020603050405020304" pitchFamily="18" charset="0"/>
                <a:cs typeface="Times New Roman" panose="02020603050405020304" pitchFamily="18" charset="0"/>
              </a:rPr>
              <a:t>M. Cosinus a passé du temps à créer sa grille d’évaluation </a:t>
            </a:r>
            <a:r>
              <a:rPr lang="fr-FR" sz="2800" i="1" dirty="0" err="1">
                <a:solidFill>
                  <a:schemeClr val="tx1"/>
                </a:solidFill>
                <a:latin typeface="Times New Roman" panose="02020603050405020304" pitchFamily="18" charset="0"/>
                <a:cs typeface="Times New Roman" panose="02020603050405020304" pitchFamily="18" charset="0"/>
              </a:rPr>
              <a:t>critériée</a:t>
            </a:r>
            <a:r>
              <a:rPr lang="fr-FR" sz="2800" i="1" dirty="0">
                <a:solidFill>
                  <a:schemeClr val="tx1"/>
                </a:solidFill>
                <a:latin typeface="Times New Roman" panose="02020603050405020304" pitchFamily="18" charset="0"/>
                <a:cs typeface="Times New Roman" panose="02020603050405020304" pitchFamily="18" charset="0"/>
              </a:rPr>
              <a:t> de manière à rendre l’évaluation des étudiants plus objective. </a:t>
            </a:r>
          </a:p>
          <a:p>
            <a:r>
              <a:rPr lang="fr-FR" sz="2800" i="1" dirty="0">
                <a:solidFill>
                  <a:schemeClr val="tx1"/>
                </a:solidFill>
                <a:latin typeface="Times New Roman" panose="02020603050405020304" pitchFamily="18" charset="0"/>
                <a:cs typeface="Times New Roman" panose="02020603050405020304" pitchFamily="18" charset="0"/>
              </a:rPr>
              <a:t>Mais lors de la correction des copies, il éprouve des difficultés à évaluer l’atteinte des objectifs par les étudiants.</a:t>
            </a:r>
          </a:p>
        </p:txBody>
      </p:sp>
      <p:sp>
        <p:nvSpPr>
          <p:cNvPr id="6" name="Rectangle 5"/>
          <p:cNvSpPr/>
          <p:nvPr/>
        </p:nvSpPr>
        <p:spPr>
          <a:xfrm>
            <a:off x="222097" y="5613400"/>
            <a:ext cx="11506199" cy="646331"/>
          </a:xfrm>
          <a:prstGeom prst="rect">
            <a:avLst/>
          </a:prstGeom>
        </p:spPr>
        <p:txBody>
          <a:bodyPr wrap="square">
            <a:spAutoFit/>
          </a:bodyPr>
          <a:lstStyle/>
          <a:p>
            <a:pPr lvl="0"/>
            <a:r>
              <a:rPr lang="fr-FR" dirty="0">
                <a:solidFill>
                  <a:srgbClr val="000000"/>
                </a:solidFill>
                <a:cs typeface="Arial" charset="0"/>
              </a:rPr>
              <a:t>M. Lebrun in http://cooperationuniversitaire.blogs.docteo.net/2015/08/25/lalignement-pedagogique-le-concept-cle-en-pedagogie-universitaire</a:t>
            </a:r>
            <a:r>
              <a:rPr lang="fr-FR" sz="1000" b="1" dirty="0">
                <a:solidFill>
                  <a:srgbClr val="000000"/>
                </a:solidFill>
                <a:latin typeface="Verdana" charset="0"/>
                <a:cs typeface="Arial" charset="0"/>
              </a:rPr>
              <a:t>/</a:t>
            </a:r>
          </a:p>
        </p:txBody>
      </p:sp>
      <p:sp>
        <p:nvSpPr>
          <p:cNvPr id="8" name="Shape 118"/>
          <p:cNvSpPr txBox="1">
            <a:spLocks noGrp="1"/>
          </p:cNvSpPr>
          <p:nvPr>
            <p:ph type="title"/>
          </p:nvPr>
        </p:nvSpPr>
        <p:spPr>
          <a:xfrm>
            <a:off x="0" y="390525"/>
            <a:ext cx="10515600" cy="1325563"/>
          </a:xfrm>
          <a:prstGeom prst="rect">
            <a:avLst/>
          </a:prstGeom>
          <a:solidFill>
            <a:schemeClr val="accent3"/>
          </a:solidFill>
          <a:ln>
            <a:noFill/>
          </a:ln>
        </p:spPr>
        <p:txBody>
          <a:bodyPr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ct val="25000"/>
              <a:buFont typeface="Helvetica Neue"/>
              <a:buNone/>
            </a:pPr>
            <a:r>
              <a:rPr lang="fr-FR" sz="3600" b="1" dirty="0">
                <a:solidFill>
                  <a:schemeClr val="lt1"/>
                </a:solidFill>
                <a:latin typeface="Times New Roman" panose="02020603050405020304" pitchFamily="18" charset="0"/>
                <a:ea typeface="Helvetica Neue"/>
                <a:cs typeface="Times New Roman" panose="02020603050405020304" pitchFamily="18" charset="0"/>
                <a:sym typeface="Helvetica Neue"/>
              </a:rPr>
              <a:t>1. Autre exemple : celui de Mr Cosinus</a:t>
            </a:r>
          </a:p>
        </p:txBody>
      </p:sp>
    </p:spTree>
    <p:extLst>
      <p:ext uri="{BB962C8B-B14F-4D97-AF65-F5344CB8AC3E}">
        <p14:creationId xmlns:p14="http://schemas.microsoft.com/office/powerpoint/2010/main" val="20037129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45</a:t>
            </a:fld>
            <a:endParaRPr lang="fr-FR" dirty="0"/>
          </a:p>
        </p:txBody>
      </p:sp>
      <p:sp>
        <p:nvSpPr>
          <p:cNvPr id="8" name="Shape 118"/>
          <p:cNvSpPr txBox="1">
            <a:spLocks/>
          </p:cNvSpPr>
          <p:nvPr/>
        </p:nvSpPr>
        <p:spPr>
          <a:xfrm>
            <a:off x="0" y="365125"/>
            <a:ext cx="10804634" cy="978300"/>
          </a:xfrm>
          <a:prstGeom prst="rect">
            <a:avLst/>
          </a:prstGeom>
          <a:solidFill>
            <a:schemeClr val="accent3"/>
          </a:solidFill>
          <a:ln>
            <a:noFill/>
          </a:ln>
        </p:spPr>
        <p:txBody>
          <a:bodyPr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ct val="25000"/>
              <a:buFont typeface="Helvetica Neue"/>
              <a:buNone/>
            </a:pPr>
            <a:r>
              <a:rPr lang="fr-FR" sz="3600" b="1" dirty="0">
                <a:solidFill>
                  <a:schemeClr val="lt1"/>
                </a:solidFill>
                <a:latin typeface="Times New Roman" panose="02020603050405020304" pitchFamily="18" charset="0"/>
                <a:ea typeface="Helvetica Neue"/>
                <a:cs typeface="Times New Roman" panose="02020603050405020304" pitchFamily="18" charset="0"/>
                <a:sym typeface="Helvetica Neue"/>
              </a:rPr>
              <a:t>1. Autre exemple : cherchez l’erreur ici aussi…</a:t>
            </a:r>
          </a:p>
        </p:txBody>
      </p:sp>
      <p:graphicFrame>
        <p:nvGraphicFramePr>
          <p:cNvPr id="9" name="Tableau 8"/>
          <p:cNvGraphicFramePr>
            <a:graphicFrameLocks noGrp="1"/>
          </p:cNvGraphicFramePr>
          <p:nvPr/>
        </p:nvGraphicFramePr>
        <p:xfrm>
          <a:off x="1257297" y="1655815"/>
          <a:ext cx="9194802" cy="4974855"/>
        </p:xfrm>
        <a:graphic>
          <a:graphicData uri="http://schemas.openxmlformats.org/drawingml/2006/table">
            <a:tbl>
              <a:tblPr firstRow="1" bandRow="1">
                <a:tableStyleId>{5C22544A-7EE6-4342-B048-85BDC9FD1C3A}</a:tableStyleId>
              </a:tblPr>
              <a:tblGrid>
                <a:gridCol w="3064934">
                  <a:extLst>
                    <a:ext uri="{9D8B030D-6E8A-4147-A177-3AD203B41FA5}">
                      <a16:colId xmlns:a16="http://schemas.microsoft.com/office/drawing/2014/main" val="1109993529"/>
                    </a:ext>
                  </a:extLst>
                </a:gridCol>
                <a:gridCol w="3064934">
                  <a:extLst>
                    <a:ext uri="{9D8B030D-6E8A-4147-A177-3AD203B41FA5}">
                      <a16:colId xmlns:a16="http://schemas.microsoft.com/office/drawing/2014/main" val="3611365822"/>
                    </a:ext>
                  </a:extLst>
                </a:gridCol>
                <a:gridCol w="3064934">
                  <a:extLst>
                    <a:ext uri="{9D8B030D-6E8A-4147-A177-3AD203B41FA5}">
                      <a16:colId xmlns:a16="http://schemas.microsoft.com/office/drawing/2014/main" val="2021784913"/>
                    </a:ext>
                  </a:extLst>
                </a:gridCol>
              </a:tblGrid>
              <a:tr h="428610">
                <a:tc gridSpan="3">
                  <a:txBody>
                    <a:bodyPr/>
                    <a:lstStyle/>
                    <a:p>
                      <a:r>
                        <a:rPr lang="fr-FR" dirty="0"/>
                        <a:t>Conception</a:t>
                      </a:r>
                      <a:r>
                        <a:rPr lang="fr-FR" baseline="0" dirty="0"/>
                        <a:t> de l’enseignement de Mr Cosinus </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281883123"/>
                  </a:ext>
                </a:extLst>
              </a:tr>
              <a:tr h="1071525">
                <a:tc>
                  <a:txBody>
                    <a:bodyPr/>
                    <a:lstStyle/>
                    <a:p>
                      <a:r>
                        <a:rPr lang="fr-FR" b="1" dirty="0"/>
                        <a:t>Objectif d’apprentissage </a:t>
                      </a:r>
                    </a:p>
                  </a:txBody>
                  <a:tcPr/>
                </a:tc>
                <a:tc>
                  <a:txBody>
                    <a:bodyPr/>
                    <a:lstStyle/>
                    <a:p>
                      <a:r>
                        <a:rPr lang="fr-FR" dirty="0"/>
                        <a:t>À la fin du semestre, les étudiants sauront </a:t>
                      </a:r>
                      <a:r>
                        <a:rPr lang="fr-FR" b="1" dirty="0"/>
                        <a:t>définir les concepts clés </a:t>
                      </a:r>
                    </a:p>
                  </a:txBody>
                  <a:tcPr/>
                </a:tc>
                <a:tc>
                  <a:txBody>
                    <a:bodyPr/>
                    <a:lstStyle/>
                    <a:p>
                      <a:endParaRPr lang="fr-FR" dirty="0"/>
                    </a:p>
                  </a:txBody>
                  <a:tcPr/>
                </a:tc>
                <a:extLst>
                  <a:ext uri="{0D108BD9-81ED-4DB2-BD59-A6C34878D82A}">
                    <a16:rowId xmlns:a16="http://schemas.microsoft.com/office/drawing/2014/main" val="4023765253"/>
                  </a:ext>
                </a:extLst>
              </a:tr>
              <a:tr h="750068">
                <a:tc>
                  <a:txBody>
                    <a:bodyPr/>
                    <a:lstStyle/>
                    <a:p>
                      <a:r>
                        <a:rPr lang="fr-FR" b="1" dirty="0"/>
                        <a:t>Activités pédagogiques</a:t>
                      </a:r>
                    </a:p>
                  </a:txBody>
                  <a:tcPr/>
                </a:tc>
                <a:tc>
                  <a:txBody>
                    <a:bodyPr/>
                    <a:lstStyle/>
                    <a:p>
                      <a:r>
                        <a:rPr lang="fr-FR" dirty="0"/>
                        <a:t>Il organise un </a:t>
                      </a:r>
                      <a:r>
                        <a:rPr lang="fr-FR" b="1" dirty="0"/>
                        <a:t>travail de groupe</a:t>
                      </a:r>
                      <a:r>
                        <a:rPr lang="fr-FR" dirty="0"/>
                        <a:t> (type </a:t>
                      </a:r>
                      <a:r>
                        <a:rPr lang="fr-FR" dirty="0" err="1"/>
                        <a:t>Jigsaw</a:t>
                      </a:r>
                      <a:r>
                        <a:rPr lang="fr-FR" dirty="0"/>
                        <a:t>) </a:t>
                      </a:r>
                    </a:p>
                  </a:txBody>
                  <a:tcPr/>
                </a:tc>
                <a:tc>
                  <a:txBody>
                    <a:bodyPr/>
                    <a:lstStyle/>
                    <a:p>
                      <a:endParaRPr lang="fr-FR" dirty="0"/>
                    </a:p>
                    <a:p>
                      <a:endParaRPr lang="fr-FR" dirty="0"/>
                    </a:p>
                    <a:p>
                      <a:endParaRPr lang="fr-FR" dirty="0"/>
                    </a:p>
                    <a:p>
                      <a:endParaRPr lang="fr-FR" dirty="0"/>
                    </a:p>
                    <a:p>
                      <a:endParaRPr lang="fr-FR" dirty="0"/>
                    </a:p>
                    <a:p>
                      <a:endParaRPr lang="fr-FR" dirty="0"/>
                    </a:p>
                  </a:txBody>
                  <a:tcPr/>
                </a:tc>
                <a:extLst>
                  <a:ext uri="{0D108BD9-81ED-4DB2-BD59-A6C34878D82A}">
                    <a16:rowId xmlns:a16="http://schemas.microsoft.com/office/drawing/2014/main" val="3262813656"/>
                  </a:ext>
                </a:extLst>
              </a:tr>
              <a:tr h="1071525">
                <a:tc>
                  <a:txBody>
                    <a:bodyPr/>
                    <a:lstStyle/>
                    <a:p>
                      <a:r>
                        <a:rPr lang="fr-FR" b="1" dirty="0"/>
                        <a:t>Sa stratégie</a:t>
                      </a:r>
                      <a:r>
                        <a:rPr lang="fr-FR" b="1" baseline="0" dirty="0"/>
                        <a:t> d’évaluation</a:t>
                      </a:r>
                      <a:endParaRPr lang="fr-FR" b="1" dirty="0"/>
                    </a:p>
                  </a:txBody>
                  <a:tcPr/>
                </a:tc>
                <a:tc>
                  <a:txBody>
                    <a:bodyPr/>
                    <a:lstStyle/>
                    <a:p>
                      <a:r>
                        <a:rPr lang="fr-FR" dirty="0"/>
                        <a:t>Les étudiants doivent </a:t>
                      </a:r>
                      <a:r>
                        <a:rPr lang="fr-FR" b="1" dirty="0"/>
                        <a:t>faire une analyse critique </a:t>
                      </a:r>
                      <a:r>
                        <a:rPr lang="fr-FR" dirty="0"/>
                        <a:t>d’un texte</a:t>
                      </a:r>
                      <a:r>
                        <a:rPr lang="fr-FR" baseline="0" dirty="0"/>
                        <a:t> </a:t>
                      </a:r>
                    </a:p>
                    <a:p>
                      <a:endParaRPr lang="fr-FR" baseline="0" dirty="0"/>
                    </a:p>
                    <a:p>
                      <a:endParaRPr lang="fr-FR" baseline="0" dirty="0"/>
                    </a:p>
                    <a:p>
                      <a:endParaRPr lang="fr-FR" dirty="0"/>
                    </a:p>
                  </a:txBody>
                  <a:tcPr/>
                </a:tc>
                <a:tc>
                  <a:txBody>
                    <a:bodyPr/>
                    <a:lstStyle/>
                    <a:p>
                      <a:endParaRPr lang="fr-FR" dirty="0"/>
                    </a:p>
                  </a:txBody>
                  <a:tcPr/>
                </a:tc>
                <a:extLst>
                  <a:ext uri="{0D108BD9-81ED-4DB2-BD59-A6C34878D82A}">
                    <a16:rowId xmlns:a16="http://schemas.microsoft.com/office/drawing/2014/main" val="4278465184"/>
                  </a:ext>
                </a:extLst>
              </a:tr>
            </a:tbl>
          </a:graphicData>
        </a:graphic>
      </p:graphicFrame>
    </p:spTree>
    <p:extLst>
      <p:ext uri="{BB962C8B-B14F-4D97-AF65-F5344CB8AC3E}">
        <p14:creationId xmlns:p14="http://schemas.microsoft.com/office/powerpoint/2010/main" val="17108747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46</a:t>
            </a:fld>
            <a:endParaRPr lang="fr-FR" dirty="0"/>
          </a:p>
        </p:txBody>
      </p:sp>
      <p:sp>
        <p:nvSpPr>
          <p:cNvPr id="8" name="Shape 118"/>
          <p:cNvSpPr txBox="1">
            <a:spLocks/>
          </p:cNvSpPr>
          <p:nvPr/>
        </p:nvSpPr>
        <p:spPr>
          <a:xfrm>
            <a:off x="0" y="365125"/>
            <a:ext cx="10804634" cy="978300"/>
          </a:xfrm>
          <a:prstGeom prst="rect">
            <a:avLst/>
          </a:prstGeom>
          <a:solidFill>
            <a:schemeClr val="accent3"/>
          </a:solidFill>
          <a:ln>
            <a:noFill/>
          </a:ln>
        </p:spPr>
        <p:txBody>
          <a:bodyPr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ct val="25000"/>
              <a:buFont typeface="Helvetica Neue"/>
              <a:buNone/>
            </a:pPr>
            <a:r>
              <a:rPr lang="fr-FR" sz="3600" b="1" dirty="0">
                <a:solidFill>
                  <a:schemeClr val="lt1"/>
                </a:solidFill>
                <a:latin typeface="Times New Roman" panose="02020603050405020304" pitchFamily="18" charset="0"/>
                <a:ea typeface="Helvetica Neue"/>
                <a:cs typeface="Times New Roman" panose="02020603050405020304" pitchFamily="18" charset="0"/>
                <a:sym typeface="Helvetica Neue"/>
              </a:rPr>
              <a:t>1</a:t>
            </a:r>
            <a:r>
              <a:rPr lang="fr-FR" sz="3600" dirty="0">
                <a:solidFill>
                  <a:schemeClr val="lt1"/>
                </a:solidFill>
                <a:latin typeface="Times New Roman" panose="02020603050405020304" pitchFamily="18" charset="0"/>
                <a:ea typeface="Helvetica Neue"/>
                <a:cs typeface="Times New Roman" panose="02020603050405020304" pitchFamily="18" charset="0"/>
                <a:sym typeface="Helvetica Neue"/>
              </a:rPr>
              <a:t>. Cherchez l’erreur …</a:t>
            </a:r>
          </a:p>
        </p:txBody>
      </p:sp>
      <p:graphicFrame>
        <p:nvGraphicFramePr>
          <p:cNvPr id="9" name="Tableau 8"/>
          <p:cNvGraphicFramePr>
            <a:graphicFrameLocks noGrp="1"/>
          </p:cNvGraphicFramePr>
          <p:nvPr/>
        </p:nvGraphicFramePr>
        <p:xfrm>
          <a:off x="1079497" y="1841501"/>
          <a:ext cx="9194802" cy="4700535"/>
        </p:xfrm>
        <a:graphic>
          <a:graphicData uri="http://schemas.openxmlformats.org/drawingml/2006/table">
            <a:tbl>
              <a:tblPr firstRow="1" bandRow="1">
                <a:tableStyleId>{5C22544A-7EE6-4342-B048-85BDC9FD1C3A}</a:tableStyleId>
              </a:tblPr>
              <a:tblGrid>
                <a:gridCol w="3064934">
                  <a:extLst>
                    <a:ext uri="{9D8B030D-6E8A-4147-A177-3AD203B41FA5}">
                      <a16:colId xmlns:a16="http://schemas.microsoft.com/office/drawing/2014/main" val="1109993529"/>
                    </a:ext>
                  </a:extLst>
                </a:gridCol>
                <a:gridCol w="3064934">
                  <a:extLst>
                    <a:ext uri="{9D8B030D-6E8A-4147-A177-3AD203B41FA5}">
                      <a16:colId xmlns:a16="http://schemas.microsoft.com/office/drawing/2014/main" val="3611365822"/>
                    </a:ext>
                  </a:extLst>
                </a:gridCol>
                <a:gridCol w="3064934">
                  <a:extLst>
                    <a:ext uri="{9D8B030D-6E8A-4147-A177-3AD203B41FA5}">
                      <a16:colId xmlns:a16="http://schemas.microsoft.com/office/drawing/2014/main" val="2021784913"/>
                    </a:ext>
                  </a:extLst>
                </a:gridCol>
              </a:tblGrid>
              <a:tr h="428610">
                <a:tc gridSpan="3">
                  <a:txBody>
                    <a:bodyPr/>
                    <a:lstStyle/>
                    <a:p>
                      <a:r>
                        <a:rPr lang="fr-FR" dirty="0"/>
                        <a:t>Conception </a:t>
                      </a:r>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281883123"/>
                  </a:ext>
                </a:extLst>
              </a:tr>
              <a:tr h="1071525">
                <a:tc>
                  <a:txBody>
                    <a:bodyPr/>
                    <a:lstStyle/>
                    <a:p>
                      <a:r>
                        <a:rPr lang="fr-FR" b="1" dirty="0"/>
                        <a:t>Son objectif d’apprentissage </a:t>
                      </a:r>
                    </a:p>
                  </a:txBody>
                  <a:tcPr/>
                </a:tc>
                <a:tc>
                  <a:txBody>
                    <a:bodyPr/>
                    <a:lstStyle/>
                    <a:p>
                      <a:r>
                        <a:rPr lang="fr-FR" dirty="0"/>
                        <a:t>À la fin du semestre, les étudiants sauront </a:t>
                      </a:r>
                      <a:r>
                        <a:rPr lang="fr-FR" b="1" dirty="0"/>
                        <a:t>définir les concepts clés </a:t>
                      </a:r>
                    </a:p>
                  </a:txBody>
                  <a:tcPr/>
                </a:tc>
                <a:tc>
                  <a:txBody>
                    <a:bodyPr/>
                    <a:lstStyle/>
                    <a:p>
                      <a:r>
                        <a:rPr lang="fr-FR" dirty="0"/>
                        <a:t>Définir des concepts relève d’un </a:t>
                      </a:r>
                      <a:r>
                        <a:rPr lang="fr-FR" b="1" dirty="0">
                          <a:solidFill>
                            <a:srgbClr val="FF0000"/>
                          </a:solidFill>
                        </a:rPr>
                        <a:t>faible</a:t>
                      </a:r>
                      <a:r>
                        <a:rPr lang="fr-FR" b="1" baseline="0" dirty="0">
                          <a:solidFill>
                            <a:srgbClr val="FF0000"/>
                          </a:solidFill>
                        </a:rPr>
                        <a:t> niveau cognitif </a:t>
                      </a:r>
                      <a:endParaRPr lang="fr-FR" b="1" dirty="0">
                        <a:solidFill>
                          <a:srgbClr val="FF0000"/>
                        </a:solidFill>
                      </a:endParaRPr>
                    </a:p>
                  </a:txBody>
                  <a:tcPr/>
                </a:tc>
                <a:extLst>
                  <a:ext uri="{0D108BD9-81ED-4DB2-BD59-A6C34878D82A}">
                    <a16:rowId xmlns:a16="http://schemas.microsoft.com/office/drawing/2014/main" val="4023765253"/>
                  </a:ext>
                </a:extLst>
              </a:tr>
              <a:tr h="750068">
                <a:tc>
                  <a:txBody>
                    <a:bodyPr/>
                    <a:lstStyle/>
                    <a:p>
                      <a:r>
                        <a:rPr lang="fr-FR" b="1" dirty="0"/>
                        <a:t>Ses activités pédagogiques</a:t>
                      </a:r>
                    </a:p>
                  </a:txBody>
                  <a:tcPr/>
                </a:tc>
                <a:tc>
                  <a:txBody>
                    <a:bodyPr/>
                    <a:lstStyle/>
                    <a:p>
                      <a:r>
                        <a:rPr lang="fr-FR" dirty="0"/>
                        <a:t>Il organise un </a:t>
                      </a:r>
                      <a:r>
                        <a:rPr lang="fr-FR" b="1" dirty="0"/>
                        <a:t>travail de groupe</a:t>
                      </a:r>
                      <a:r>
                        <a:rPr lang="fr-FR" dirty="0"/>
                        <a:t> (type </a:t>
                      </a:r>
                      <a:r>
                        <a:rPr lang="fr-FR" dirty="0" err="1"/>
                        <a:t>Jigsaw</a:t>
                      </a:r>
                      <a:r>
                        <a:rPr lang="fr-FR" dirty="0"/>
                        <a:t>) </a:t>
                      </a:r>
                    </a:p>
                  </a:txBody>
                  <a:tcPr/>
                </a:tc>
                <a:tc>
                  <a:txBody>
                    <a:bodyPr/>
                    <a:lstStyle/>
                    <a:p>
                      <a:r>
                        <a:rPr lang="fr-FR" dirty="0"/>
                        <a:t>Cette activité développe l’esprit critique, la confrontation, l’argumentation,…</a:t>
                      </a:r>
                    </a:p>
                    <a:p>
                      <a:r>
                        <a:rPr lang="fr-FR" dirty="0"/>
                        <a:t>Elle relève d’un </a:t>
                      </a:r>
                      <a:r>
                        <a:rPr lang="fr-FR" b="1" dirty="0">
                          <a:solidFill>
                            <a:srgbClr val="FF0000"/>
                          </a:solidFill>
                        </a:rPr>
                        <a:t>haut niveau cognitif </a:t>
                      </a:r>
                    </a:p>
                  </a:txBody>
                  <a:tcPr/>
                </a:tc>
                <a:extLst>
                  <a:ext uri="{0D108BD9-81ED-4DB2-BD59-A6C34878D82A}">
                    <a16:rowId xmlns:a16="http://schemas.microsoft.com/office/drawing/2014/main" val="3262813656"/>
                  </a:ext>
                </a:extLst>
              </a:tr>
              <a:tr h="1071525">
                <a:tc>
                  <a:txBody>
                    <a:bodyPr/>
                    <a:lstStyle/>
                    <a:p>
                      <a:r>
                        <a:rPr lang="fr-FR" b="1" dirty="0"/>
                        <a:t>Sa stratégie</a:t>
                      </a:r>
                      <a:r>
                        <a:rPr lang="fr-FR" b="1" baseline="0" dirty="0"/>
                        <a:t> d’évaluation</a:t>
                      </a:r>
                      <a:endParaRPr lang="fr-FR" b="1" dirty="0"/>
                    </a:p>
                  </a:txBody>
                  <a:tcPr/>
                </a:tc>
                <a:tc>
                  <a:txBody>
                    <a:bodyPr/>
                    <a:lstStyle/>
                    <a:p>
                      <a:r>
                        <a:rPr lang="fr-FR" dirty="0"/>
                        <a:t>Les étudiants doivent </a:t>
                      </a:r>
                      <a:r>
                        <a:rPr lang="fr-FR" b="1" dirty="0"/>
                        <a:t>faire une analyse critique </a:t>
                      </a:r>
                      <a:r>
                        <a:rPr lang="fr-FR" dirty="0"/>
                        <a:t>d’un texte</a:t>
                      </a:r>
                      <a:r>
                        <a:rPr lang="fr-FR" baseline="0" dirty="0"/>
                        <a:t> </a:t>
                      </a:r>
                      <a:endParaRPr lang="fr-FR" dirty="0"/>
                    </a:p>
                  </a:txBody>
                  <a:tcPr/>
                </a:tc>
                <a:tc>
                  <a:txBody>
                    <a:bodyPr/>
                    <a:lstStyle/>
                    <a:p>
                      <a:r>
                        <a:rPr lang="fr-FR" dirty="0"/>
                        <a:t>Cette évaluation demande d’analyser, réfléchir synthétiser,</a:t>
                      </a:r>
                      <a:r>
                        <a:rPr lang="fr-FR" baseline="0" dirty="0"/>
                        <a:t> critiquer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Elle relève d’un </a:t>
                      </a:r>
                      <a:r>
                        <a:rPr lang="fr-FR" b="1" dirty="0">
                          <a:solidFill>
                            <a:srgbClr val="FF0000"/>
                          </a:solidFill>
                        </a:rPr>
                        <a:t>haut niveau cognitif </a:t>
                      </a:r>
                    </a:p>
                  </a:txBody>
                  <a:tcPr/>
                </a:tc>
                <a:extLst>
                  <a:ext uri="{0D108BD9-81ED-4DB2-BD59-A6C34878D82A}">
                    <a16:rowId xmlns:a16="http://schemas.microsoft.com/office/drawing/2014/main" val="4278465184"/>
                  </a:ext>
                </a:extLst>
              </a:tr>
            </a:tbl>
          </a:graphicData>
        </a:graphic>
      </p:graphicFrame>
    </p:spTree>
    <p:extLst>
      <p:ext uri="{BB962C8B-B14F-4D97-AF65-F5344CB8AC3E}">
        <p14:creationId xmlns:p14="http://schemas.microsoft.com/office/powerpoint/2010/main" val="904921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47</a:t>
            </a:fld>
            <a:endParaRPr lang="fr-FR" dirty="0"/>
          </a:p>
        </p:txBody>
      </p:sp>
      <p:sp>
        <p:nvSpPr>
          <p:cNvPr id="8" name="Shape 118"/>
          <p:cNvSpPr txBox="1">
            <a:spLocks/>
          </p:cNvSpPr>
          <p:nvPr/>
        </p:nvSpPr>
        <p:spPr>
          <a:xfrm>
            <a:off x="0" y="415925"/>
            <a:ext cx="10804634" cy="978300"/>
          </a:xfrm>
          <a:prstGeom prst="rect">
            <a:avLst/>
          </a:prstGeom>
          <a:solidFill>
            <a:schemeClr val="accent3"/>
          </a:solidFill>
          <a:ln>
            <a:noFill/>
          </a:ln>
        </p:spPr>
        <p:txBody>
          <a:bodyPr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ct val="25000"/>
              <a:buFont typeface="Helvetica Neue"/>
              <a:buNone/>
            </a:pPr>
            <a:r>
              <a:rPr lang="fr-FR" sz="3600" b="1" dirty="0">
                <a:solidFill>
                  <a:schemeClr val="lt1"/>
                </a:solidFill>
                <a:latin typeface="Times New Roman" panose="02020603050405020304" pitchFamily="18" charset="0"/>
                <a:ea typeface="Helvetica Neue"/>
                <a:cs typeface="Times New Roman" panose="02020603050405020304" pitchFamily="18" charset="0"/>
                <a:sym typeface="Helvetica Neue"/>
              </a:rPr>
              <a:t>1. Quelles(s) cohérence(s) ici ?</a:t>
            </a:r>
          </a:p>
        </p:txBody>
      </p:sp>
      <p:graphicFrame>
        <p:nvGraphicFramePr>
          <p:cNvPr id="9" name="Tableau 8"/>
          <p:cNvGraphicFramePr>
            <a:graphicFrameLocks noGrp="1"/>
          </p:cNvGraphicFramePr>
          <p:nvPr/>
        </p:nvGraphicFramePr>
        <p:xfrm>
          <a:off x="1079497" y="1841501"/>
          <a:ext cx="9194802" cy="4700535"/>
        </p:xfrm>
        <a:graphic>
          <a:graphicData uri="http://schemas.openxmlformats.org/drawingml/2006/table">
            <a:tbl>
              <a:tblPr firstRow="1" bandRow="1">
                <a:tableStyleId>{5C22544A-7EE6-4342-B048-85BDC9FD1C3A}</a:tableStyleId>
              </a:tblPr>
              <a:tblGrid>
                <a:gridCol w="3064934">
                  <a:extLst>
                    <a:ext uri="{9D8B030D-6E8A-4147-A177-3AD203B41FA5}">
                      <a16:colId xmlns:a16="http://schemas.microsoft.com/office/drawing/2014/main" val="1109993529"/>
                    </a:ext>
                  </a:extLst>
                </a:gridCol>
                <a:gridCol w="3064934">
                  <a:extLst>
                    <a:ext uri="{9D8B030D-6E8A-4147-A177-3AD203B41FA5}">
                      <a16:colId xmlns:a16="http://schemas.microsoft.com/office/drawing/2014/main" val="3611365822"/>
                    </a:ext>
                  </a:extLst>
                </a:gridCol>
                <a:gridCol w="3064934">
                  <a:extLst>
                    <a:ext uri="{9D8B030D-6E8A-4147-A177-3AD203B41FA5}">
                      <a16:colId xmlns:a16="http://schemas.microsoft.com/office/drawing/2014/main" val="2021784913"/>
                    </a:ext>
                  </a:extLst>
                </a:gridCol>
              </a:tblGrid>
              <a:tr h="428610">
                <a:tc gridSpan="3">
                  <a:txBody>
                    <a:bodyPr/>
                    <a:lstStyle/>
                    <a:p>
                      <a:r>
                        <a:rPr lang="fr-FR" dirty="0"/>
                        <a:t>Conception</a:t>
                      </a:r>
                      <a:r>
                        <a:rPr lang="fr-FR" baseline="0" dirty="0"/>
                        <a:t> de l’enseignement de Mr Cosinus </a:t>
                      </a:r>
                      <a:endParaRPr lang="fr-FR" dirty="0"/>
                    </a:p>
                  </a:txBody>
                  <a:tcPr/>
                </a:tc>
                <a:tc hMerge="1">
                  <a:txBody>
                    <a:bodyPr/>
                    <a:lstStyle/>
                    <a:p>
                      <a:endParaRPr lang="fr-FR" dirty="0"/>
                    </a:p>
                  </a:txBody>
                  <a:tcPr/>
                </a:tc>
                <a:tc hMerge="1">
                  <a:txBody>
                    <a:bodyPr/>
                    <a:lstStyle/>
                    <a:p>
                      <a:endParaRPr lang="fr-FR" dirty="0"/>
                    </a:p>
                  </a:txBody>
                  <a:tcPr/>
                </a:tc>
                <a:extLst>
                  <a:ext uri="{0D108BD9-81ED-4DB2-BD59-A6C34878D82A}">
                    <a16:rowId xmlns:a16="http://schemas.microsoft.com/office/drawing/2014/main" val="1281883123"/>
                  </a:ext>
                </a:extLst>
              </a:tr>
              <a:tr h="1071525">
                <a:tc>
                  <a:txBody>
                    <a:bodyPr/>
                    <a:lstStyle/>
                    <a:p>
                      <a:r>
                        <a:rPr lang="fr-FR" b="1" dirty="0"/>
                        <a:t>Son objectif d’apprentissage </a:t>
                      </a:r>
                    </a:p>
                  </a:txBody>
                  <a:tcPr/>
                </a:tc>
                <a:tc>
                  <a:txBody>
                    <a:bodyPr/>
                    <a:lstStyle/>
                    <a:p>
                      <a:r>
                        <a:rPr lang="fr-FR" dirty="0"/>
                        <a:t>À la fin du semestre, les étudiants sauront </a:t>
                      </a:r>
                      <a:r>
                        <a:rPr lang="fr-FR" b="1" dirty="0"/>
                        <a:t>définir les concepts clés </a:t>
                      </a:r>
                    </a:p>
                  </a:txBody>
                  <a:tcPr/>
                </a:tc>
                <a:tc>
                  <a:txBody>
                    <a:bodyPr/>
                    <a:lstStyle/>
                    <a:p>
                      <a:r>
                        <a:rPr lang="fr-FR" dirty="0"/>
                        <a:t>Définir des concepts relève d’un </a:t>
                      </a:r>
                      <a:r>
                        <a:rPr lang="fr-FR" b="1" dirty="0">
                          <a:solidFill>
                            <a:srgbClr val="FF0000"/>
                          </a:solidFill>
                        </a:rPr>
                        <a:t>faible</a:t>
                      </a:r>
                      <a:r>
                        <a:rPr lang="fr-FR" b="1" baseline="0" dirty="0">
                          <a:solidFill>
                            <a:srgbClr val="FF0000"/>
                          </a:solidFill>
                        </a:rPr>
                        <a:t> niveau cognitif </a:t>
                      </a:r>
                      <a:endParaRPr lang="fr-FR" b="1" dirty="0">
                        <a:solidFill>
                          <a:srgbClr val="FF0000"/>
                        </a:solidFill>
                      </a:endParaRPr>
                    </a:p>
                  </a:txBody>
                  <a:tcPr/>
                </a:tc>
                <a:extLst>
                  <a:ext uri="{0D108BD9-81ED-4DB2-BD59-A6C34878D82A}">
                    <a16:rowId xmlns:a16="http://schemas.microsoft.com/office/drawing/2014/main" val="4023765253"/>
                  </a:ext>
                </a:extLst>
              </a:tr>
              <a:tr h="750068">
                <a:tc>
                  <a:txBody>
                    <a:bodyPr/>
                    <a:lstStyle/>
                    <a:p>
                      <a:r>
                        <a:rPr lang="fr-FR" b="1" dirty="0"/>
                        <a:t>Ses activités pédagogiques</a:t>
                      </a:r>
                    </a:p>
                  </a:txBody>
                  <a:tcPr/>
                </a:tc>
                <a:tc>
                  <a:txBody>
                    <a:bodyPr/>
                    <a:lstStyle/>
                    <a:p>
                      <a:r>
                        <a:rPr lang="fr-FR" dirty="0"/>
                        <a:t>Il organise un </a:t>
                      </a:r>
                      <a:r>
                        <a:rPr lang="fr-FR" b="1" dirty="0"/>
                        <a:t>travail de groupe</a:t>
                      </a:r>
                      <a:r>
                        <a:rPr lang="fr-FR" dirty="0"/>
                        <a:t> (type </a:t>
                      </a:r>
                      <a:r>
                        <a:rPr lang="fr-FR" dirty="0" err="1"/>
                        <a:t>Jigsaw</a:t>
                      </a:r>
                      <a:r>
                        <a:rPr lang="fr-FR" dirty="0"/>
                        <a:t>) </a:t>
                      </a:r>
                    </a:p>
                  </a:txBody>
                  <a:tcPr/>
                </a:tc>
                <a:tc>
                  <a:txBody>
                    <a:bodyPr/>
                    <a:lstStyle/>
                    <a:p>
                      <a:r>
                        <a:rPr lang="fr-FR" dirty="0"/>
                        <a:t>Cette activité développe l’esprit critique, la confrontation, l’argumentation,…</a:t>
                      </a:r>
                    </a:p>
                    <a:p>
                      <a:r>
                        <a:rPr lang="fr-FR" dirty="0"/>
                        <a:t>Elle relève d’un </a:t>
                      </a:r>
                      <a:r>
                        <a:rPr lang="fr-FR" b="1" dirty="0">
                          <a:solidFill>
                            <a:srgbClr val="FF0000"/>
                          </a:solidFill>
                        </a:rPr>
                        <a:t>haut niveau cognitif </a:t>
                      </a:r>
                    </a:p>
                  </a:txBody>
                  <a:tcPr/>
                </a:tc>
                <a:extLst>
                  <a:ext uri="{0D108BD9-81ED-4DB2-BD59-A6C34878D82A}">
                    <a16:rowId xmlns:a16="http://schemas.microsoft.com/office/drawing/2014/main" val="3262813656"/>
                  </a:ext>
                </a:extLst>
              </a:tr>
              <a:tr h="1071525">
                <a:tc>
                  <a:txBody>
                    <a:bodyPr/>
                    <a:lstStyle/>
                    <a:p>
                      <a:r>
                        <a:rPr lang="fr-FR" b="1" dirty="0"/>
                        <a:t>Sa stratégie</a:t>
                      </a:r>
                      <a:r>
                        <a:rPr lang="fr-FR" b="1" baseline="0" dirty="0"/>
                        <a:t> d’évaluation</a:t>
                      </a:r>
                      <a:endParaRPr lang="fr-FR" b="1" dirty="0"/>
                    </a:p>
                  </a:txBody>
                  <a:tcPr/>
                </a:tc>
                <a:tc>
                  <a:txBody>
                    <a:bodyPr/>
                    <a:lstStyle/>
                    <a:p>
                      <a:r>
                        <a:rPr lang="fr-FR" dirty="0"/>
                        <a:t>Les étudiants doivent </a:t>
                      </a:r>
                      <a:r>
                        <a:rPr lang="fr-FR" b="1" dirty="0"/>
                        <a:t>faire une analyse critique </a:t>
                      </a:r>
                      <a:r>
                        <a:rPr lang="fr-FR" dirty="0"/>
                        <a:t>d’un texte</a:t>
                      </a:r>
                      <a:r>
                        <a:rPr lang="fr-FR" baseline="0" dirty="0"/>
                        <a:t> </a:t>
                      </a:r>
                      <a:endParaRPr lang="fr-FR" dirty="0"/>
                    </a:p>
                  </a:txBody>
                  <a:tcPr/>
                </a:tc>
                <a:tc>
                  <a:txBody>
                    <a:bodyPr/>
                    <a:lstStyle/>
                    <a:p>
                      <a:r>
                        <a:rPr lang="fr-FR" dirty="0"/>
                        <a:t>Cette évaluation demande d’analyser, réfléchir synthétiser,</a:t>
                      </a:r>
                      <a:r>
                        <a:rPr lang="fr-FR" baseline="0" dirty="0"/>
                        <a:t> critiquer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Elle relève d’un </a:t>
                      </a:r>
                      <a:r>
                        <a:rPr lang="fr-FR" b="1" dirty="0">
                          <a:solidFill>
                            <a:srgbClr val="FF0000"/>
                          </a:solidFill>
                        </a:rPr>
                        <a:t>haut niveau cognitif </a:t>
                      </a:r>
                    </a:p>
                  </a:txBody>
                  <a:tcPr/>
                </a:tc>
                <a:extLst>
                  <a:ext uri="{0D108BD9-81ED-4DB2-BD59-A6C34878D82A}">
                    <a16:rowId xmlns:a16="http://schemas.microsoft.com/office/drawing/2014/main" val="4278465184"/>
                  </a:ext>
                </a:extLst>
              </a:tr>
            </a:tbl>
          </a:graphicData>
        </a:graphic>
      </p:graphicFrame>
    </p:spTree>
    <p:extLst>
      <p:ext uri="{BB962C8B-B14F-4D97-AF65-F5344CB8AC3E}">
        <p14:creationId xmlns:p14="http://schemas.microsoft.com/office/powerpoint/2010/main" val="13552401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B1D159-EBAD-4AC0-94EF-EFB146E583D3}"/>
              </a:ext>
            </a:extLst>
          </p:cNvPr>
          <p:cNvSpPr>
            <a:spLocks noGrp="1"/>
          </p:cNvSpPr>
          <p:nvPr>
            <p:ph type="title"/>
          </p:nvPr>
        </p:nvSpPr>
        <p:spPr>
          <a:xfrm>
            <a:off x="258039" y="345136"/>
            <a:ext cx="9784080" cy="929187"/>
          </a:xfrm>
        </p:spPr>
        <p:txBody>
          <a:bodyPr>
            <a:normAutofit/>
          </a:bodyPr>
          <a:lstStyle/>
          <a:p>
            <a:pPr algn="ctr"/>
            <a:r>
              <a:rPr lang="fr-FR" sz="3600" b="1" dirty="0">
                <a:latin typeface="Times New Roman" panose="02020603050405020304" pitchFamily="18" charset="0"/>
                <a:cs typeface="Times New Roman" panose="02020603050405020304" pitchFamily="18" charset="0"/>
              </a:rPr>
              <a:t>2. Grilles et scénario pédagogique </a:t>
            </a:r>
          </a:p>
        </p:txBody>
      </p:sp>
      <p:sp>
        <p:nvSpPr>
          <p:cNvPr id="4" name="Espace réservé du numéro de diapositive 3">
            <a:extLst>
              <a:ext uri="{FF2B5EF4-FFF2-40B4-BE49-F238E27FC236}">
                <a16:creationId xmlns:a16="http://schemas.microsoft.com/office/drawing/2014/main" id="{F21AD6E5-FC2B-4085-9A4B-30E826F0236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05F73E-D302-7A49-9D49-5CFFB39DEAD8}" type="slidenum">
              <a:rPr kumimoji="0" lang="fr-FR"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fr-FR"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pic>
        <p:nvPicPr>
          <p:cNvPr id="7" name="Espace réservé du contenu 6">
            <a:extLst>
              <a:ext uri="{FF2B5EF4-FFF2-40B4-BE49-F238E27FC236}">
                <a16:creationId xmlns:a16="http://schemas.microsoft.com/office/drawing/2014/main" id="{635733D5-EFDC-4530-A526-D931B3C6AA23}"/>
              </a:ext>
            </a:extLst>
          </p:cNvPr>
          <p:cNvPicPr>
            <a:picLocks noGrp="1" noChangeAspect="1"/>
          </p:cNvPicPr>
          <p:nvPr>
            <p:ph idx="1"/>
          </p:nvPr>
        </p:nvPicPr>
        <p:blipFill>
          <a:blip r:embed="rId2"/>
          <a:stretch>
            <a:fillRect/>
          </a:stretch>
        </p:blipFill>
        <p:spPr>
          <a:xfrm>
            <a:off x="838200" y="1184592"/>
            <a:ext cx="9784080" cy="5354320"/>
          </a:xfrm>
          <a:prstGeom prst="rect">
            <a:avLst/>
          </a:prstGeom>
        </p:spPr>
      </p:pic>
    </p:spTree>
    <p:extLst>
      <p:ext uri="{BB962C8B-B14F-4D97-AF65-F5344CB8AC3E}">
        <p14:creationId xmlns:p14="http://schemas.microsoft.com/office/powerpoint/2010/main" val="4148496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6D316-0B57-B16D-4940-54B5D5352DA5}"/>
              </a:ext>
            </a:extLst>
          </p:cNvPr>
          <p:cNvSpPr>
            <a:spLocks noGrp="1"/>
          </p:cNvSpPr>
          <p:nvPr>
            <p:ph type="title"/>
          </p:nvPr>
        </p:nvSpPr>
        <p:spPr>
          <a:xfrm>
            <a:off x="838200" y="365126"/>
            <a:ext cx="10515600" cy="834410"/>
          </a:xfrm>
        </p:spPr>
        <p:txBody>
          <a:bodyPr>
            <a:normAutofit fontScale="90000"/>
          </a:bodyPr>
          <a:lstStyle/>
          <a:p>
            <a:pPr algn="ctr"/>
            <a:r>
              <a:rPr lang="fr-FR" sz="3600" b="1" dirty="0">
                <a:latin typeface="Times New Roman" panose="02020603050405020304" pitchFamily="18" charset="0"/>
                <a:cs typeface="Times New Roman" panose="02020603050405020304" pitchFamily="18" charset="0"/>
              </a:rPr>
              <a:t>2. Référentiel d’évaluation et critères hors référentiel</a:t>
            </a:r>
            <a:br>
              <a:rPr lang="fr-FR" sz="3600" dirty="0">
                <a:latin typeface="Times New Roman" panose="02020603050405020304" pitchFamily="18" charset="0"/>
                <a:cs typeface="Times New Roman" panose="02020603050405020304" pitchFamily="18" charset="0"/>
              </a:rPr>
            </a:br>
            <a:r>
              <a:rPr lang="fr-FR" sz="2400" dirty="0">
                <a:latin typeface="Times New Roman" panose="02020603050405020304" pitchFamily="18" charset="0"/>
                <a:cs typeface="Times New Roman" panose="02020603050405020304" pitchFamily="18" charset="0"/>
              </a:rPr>
              <a:t>(Nicole Caparros-Mencacci, 2014)</a:t>
            </a:r>
          </a:p>
        </p:txBody>
      </p:sp>
      <p:pic>
        <p:nvPicPr>
          <p:cNvPr id="5" name="Espace réservé du contenu 4" descr="Une image contenant texte, écriture manuscrite, lettre, document&#10;&#10;Description générée automatiquement">
            <a:extLst>
              <a:ext uri="{FF2B5EF4-FFF2-40B4-BE49-F238E27FC236}">
                <a16:creationId xmlns:a16="http://schemas.microsoft.com/office/drawing/2014/main" id="{C6653A7D-63A7-B0C8-D0FF-DA32441FA1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1382" y="1317524"/>
            <a:ext cx="10262418" cy="5540476"/>
          </a:xfrm>
        </p:spPr>
      </p:pic>
    </p:spTree>
    <p:extLst>
      <p:ext uri="{BB962C8B-B14F-4D97-AF65-F5344CB8AC3E}">
        <p14:creationId xmlns:p14="http://schemas.microsoft.com/office/powerpoint/2010/main" val="4174015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0" y="366327"/>
            <a:ext cx="10555705" cy="1062213"/>
          </a:xfrm>
          <a:prstGeom prst="rect">
            <a:avLst/>
          </a:prstGeom>
          <a:solidFill>
            <a:schemeClr val="bg2">
              <a:lumMod val="50000"/>
            </a:schemeClr>
          </a:solidFill>
          <a:ln>
            <a:noFill/>
          </a:ln>
        </p:spPr>
        <p:txBody>
          <a:bodyPr wrap="square" lIns="91425" tIns="45700" rIns="91425" bIns="45700" anchor="ctr" anchorCtr="0">
            <a:noAutofit/>
          </a:bodyPr>
          <a:lstStyle/>
          <a:p>
            <a:pPr marL="0" marR="0" lvl="0" indent="0" algn="ctr" rtl="0">
              <a:lnSpc>
                <a:spcPct val="90000"/>
              </a:lnSpc>
              <a:spcBef>
                <a:spcPts val="0"/>
              </a:spcBef>
              <a:buClr>
                <a:schemeClr val="dk1"/>
              </a:buClr>
              <a:buSzPct val="25000"/>
              <a:buFont typeface="Helvetica Neue"/>
              <a:buNone/>
            </a:pPr>
            <a:r>
              <a:rPr lang="fr-FR" sz="4000" i="1" dirty="0">
                <a:solidFill>
                  <a:schemeClr val="lt1"/>
                </a:solidFill>
                <a:latin typeface="Helvetica Neue"/>
                <a:ea typeface="Helvetica Neue"/>
                <a:cs typeface="Helvetica Neue"/>
                <a:sym typeface="Helvetica Neue"/>
              </a:rPr>
              <a:t> 1. </a:t>
            </a:r>
            <a:r>
              <a:rPr lang="fr-FR" sz="3600" b="1" dirty="0">
                <a:solidFill>
                  <a:schemeClr val="lt1"/>
                </a:solidFill>
                <a:latin typeface="Times New Roman" panose="02020603050405020304" pitchFamily="18" charset="0"/>
                <a:ea typeface="Helvetica Neue"/>
                <a:cs typeface="Times New Roman" panose="02020603050405020304" pitchFamily="18" charset="0"/>
                <a:sym typeface="Helvetica Neue"/>
              </a:rPr>
              <a:t>Définition de l’alignement pédagogique </a:t>
            </a:r>
            <a:endParaRPr lang="fr-FR" sz="3600" b="1" u="none" strike="noStrike" cap="none" dirty="0">
              <a:solidFill>
                <a:schemeClr val="lt1"/>
              </a:solidFill>
              <a:latin typeface="Times New Roman" panose="02020603050405020304" pitchFamily="18" charset="0"/>
              <a:ea typeface="Helvetica Neue"/>
              <a:cs typeface="Times New Roman" panose="02020603050405020304" pitchFamily="18" charset="0"/>
              <a:sym typeface="Helvetica Neue"/>
            </a:endParaRPr>
          </a:p>
        </p:txBody>
      </p:sp>
      <p:sp>
        <p:nvSpPr>
          <p:cNvPr id="3" name="Rectangle 2"/>
          <p:cNvSpPr/>
          <p:nvPr/>
        </p:nvSpPr>
        <p:spPr>
          <a:xfrm>
            <a:off x="497305" y="1844842"/>
            <a:ext cx="10491537" cy="1200329"/>
          </a:xfrm>
          <a:prstGeom prst="rect">
            <a:avLst/>
          </a:prstGeom>
        </p:spPr>
        <p:txBody>
          <a:bodyPr wrap="square">
            <a:spAutoFit/>
          </a:bodyPr>
          <a:lstStyle/>
          <a:p>
            <a:r>
              <a:rPr lang="fr-FR" sz="2400" i="1" dirty="0">
                <a:solidFill>
                  <a:schemeClr val="accent1"/>
                </a:solidFill>
              </a:rPr>
              <a:t>Il y a </a:t>
            </a:r>
            <a:r>
              <a:rPr lang="fr-FR" sz="2400" b="1" i="1" dirty="0">
                <a:solidFill>
                  <a:schemeClr val="accent1"/>
                </a:solidFill>
              </a:rPr>
              <a:t>alignement pédagogique </a:t>
            </a:r>
            <a:r>
              <a:rPr lang="fr-FR" sz="2400" i="1" dirty="0">
                <a:solidFill>
                  <a:schemeClr val="accent1"/>
                </a:solidFill>
              </a:rPr>
              <a:t>lorsque les </a:t>
            </a:r>
            <a:r>
              <a:rPr lang="fr-FR" sz="2400" b="1" i="1" dirty="0">
                <a:solidFill>
                  <a:schemeClr val="accent1"/>
                </a:solidFill>
              </a:rPr>
              <a:t>objectifs</a:t>
            </a:r>
            <a:r>
              <a:rPr lang="fr-FR" sz="2400" i="1" dirty="0">
                <a:solidFill>
                  <a:schemeClr val="accent1"/>
                </a:solidFill>
              </a:rPr>
              <a:t> d’apprentissage ou les </a:t>
            </a:r>
            <a:r>
              <a:rPr lang="fr-FR" sz="2400" b="1" i="1" dirty="0">
                <a:solidFill>
                  <a:schemeClr val="accent1"/>
                </a:solidFill>
              </a:rPr>
              <a:t>compétences</a:t>
            </a:r>
            <a:r>
              <a:rPr lang="fr-FR" sz="2400" i="1" dirty="0">
                <a:solidFill>
                  <a:schemeClr val="accent1"/>
                </a:solidFill>
              </a:rPr>
              <a:t> visées définis </a:t>
            </a:r>
            <a:r>
              <a:rPr lang="fr-FR" sz="2400" b="1" i="1" dirty="0">
                <a:solidFill>
                  <a:schemeClr val="accent1"/>
                </a:solidFill>
              </a:rPr>
              <a:t>sont cohérents avec </a:t>
            </a:r>
            <a:r>
              <a:rPr lang="fr-FR" sz="2400" i="1" dirty="0">
                <a:solidFill>
                  <a:schemeClr val="accent1"/>
                </a:solidFill>
              </a:rPr>
              <a:t>les activités pédagogiques et les stratégies d’évaluation.</a:t>
            </a:r>
          </a:p>
        </p:txBody>
      </p:sp>
      <p:pic>
        <p:nvPicPr>
          <p:cNvPr id="4" name="Image 3"/>
          <p:cNvPicPr>
            <a:picLocks noChangeAspect="1"/>
          </p:cNvPicPr>
          <p:nvPr/>
        </p:nvPicPr>
        <p:blipFill>
          <a:blip r:embed="rId3"/>
          <a:stretch>
            <a:fillRect/>
          </a:stretch>
        </p:blipFill>
        <p:spPr>
          <a:xfrm>
            <a:off x="2847222" y="3043180"/>
            <a:ext cx="5791702" cy="2999492"/>
          </a:xfrm>
          <a:prstGeom prst="rect">
            <a:avLst/>
          </a:prstGeom>
        </p:spPr>
      </p:pic>
      <p:sp>
        <p:nvSpPr>
          <p:cNvPr id="5" name="ZoneTexte 4"/>
          <p:cNvSpPr txBox="1"/>
          <p:nvPr/>
        </p:nvSpPr>
        <p:spPr>
          <a:xfrm>
            <a:off x="497304" y="6042672"/>
            <a:ext cx="10856495" cy="646331"/>
          </a:xfrm>
          <a:prstGeom prst="rect">
            <a:avLst/>
          </a:prstGeom>
          <a:noFill/>
        </p:spPr>
        <p:txBody>
          <a:bodyPr wrap="square" rtlCol="0">
            <a:spAutoFit/>
          </a:bodyPr>
          <a:lstStyle/>
          <a:p>
            <a:r>
              <a:rPr lang="en-US" dirty="0"/>
              <a:t>Biggs, J. (1996). </a:t>
            </a:r>
            <a:r>
              <a:rPr lang="en-US" i="1" dirty="0">
                <a:solidFill>
                  <a:srgbClr val="0070C0"/>
                </a:solidFill>
                <a:hlinkClick r:id="rId4"/>
              </a:rPr>
              <a:t>Enhancing teaching through constructive alignment</a:t>
            </a:r>
            <a:r>
              <a:rPr lang="en-US" dirty="0">
                <a:solidFill>
                  <a:srgbClr val="0070C0"/>
                </a:solidFill>
                <a:hlinkClick r:id="rId4"/>
              </a:rPr>
              <a:t>. Higher education</a:t>
            </a:r>
            <a:r>
              <a:rPr lang="en-US" dirty="0">
                <a:solidFill>
                  <a:srgbClr val="0070C0"/>
                </a:solidFill>
              </a:rPr>
              <a:t>, </a:t>
            </a:r>
            <a:r>
              <a:rPr lang="en-US" dirty="0"/>
              <a:t>32,3, pp 347-364.</a:t>
            </a:r>
            <a:endParaRPr lang="fr-FR" dirty="0"/>
          </a:p>
          <a:p>
            <a:endParaRPr lang="fr-FR" dirty="0"/>
          </a:p>
        </p:txBody>
      </p:sp>
      <p:sp>
        <p:nvSpPr>
          <p:cNvPr id="2" name="Espace réservé du numéro de diapositive 1"/>
          <p:cNvSpPr>
            <a:spLocks noGrp="1"/>
          </p:cNvSpPr>
          <p:nvPr>
            <p:ph type="sldNum" sz="quarter" idx="12"/>
          </p:nvPr>
        </p:nvSpPr>
        <p:spPr/>
        <p:txBody>
          <a:bodyPr/>
          <a:lstStyle/>
          <a:p>
            <a:fld id="{3E9D34D2-5B41-4F30-BCB1-4A50ADE72428}" type="slidenum">
              <a:rPr lang="fr-FR" smtClean="0"/>
              <a:t>5</a:t>
            </a:fld>
            <a:endParaRPr lang="fr-FR"/>
          </a:p>
        </p:txBody>
      </p:sp>
    </p:spTree>
    <p:extLst>
      <p:ext uri="{BB962C8B-B14F-4D97-AF65-F5344CB8AC3E}">
        <p14:creationId xmlns:p14="http://schemas.microsoft.com/office/powerpoint/2010/main" val="31580010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0FCBD5-6C45-4B7F-8204-64B6335C15D3}"/>
              </a:ext>
            </a:extLst>
          </p:cNvPr>
          <p:cNvSpPr>
            <a:spLocks noGrp="1"/>
          </p:cNvSpPr>
          <p:nvPr>
            <p:ph type="title"/>
          </p:nvPr>
        </p:nvSpPr>
        <p:spPr>
          <a:xfrm>
            <a:off x="491719" y="297987"/>
            <a:ext cx="9784080" cy="1508760"/>
          </a:xfrm>
        </p:spPr>
        <p:txBody>
          <a:bodyPr>
            <a:normAutofit/>
          </a:bodyPr>
          <a:lstStyle/>
          <a:p>
            <a:pPr algn="ctr"/>
            <a:r>
              <a:rPr lang="fr-FR" sz="3600" b="1" dirty="0">
                <a:latin typeface="Times New Roman" panose="02020603050405020304" pitchFamily="18" charset="0"/>
                <a:cs typeface="Times New Roman" panose="02020603050405020304" pitchFamily="18" charset="0"/>
              </a:rPr>
              <a:t>2. Attendus et acquis </a:t>
            </a:r>
          </a:p>
        </p:txBody>
      </p:sp>
      <p:graphicFrame>
        <p:nvGraphicFramePr>
          <p:cNvPr id="5" name="Espace réservé du contenu 4">
            <a:extLst>
              <a:ext uri="{FF2B5EF4-FFF2-40B4-BE49-F238E27FC236}">
                <a16:creationId xmlns:a16="http://schemas.microsoft.com/office/drawing/2014/main" id="{E2F62DDC-8C1E-43F2-97D4-373E17716254}"/>
              </a:ext>
            </a:extLst>
          </p:cNvPr>
          <p:cNvGraphicFramePr>
            <a:graphicFrameLocks noGrp="1"/>
          </p:cNvGraphicFramePr>
          <p:nvPr>
            <p:ph idx="1"/>
          </p:nvPr>
        </p:nvGraphicFramePr>
        <p:xfrm>
          <a:off x="1203325" y="2011363"/>
          <a:ext cx="9783763" cy="4206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u numéro de diapositive 3">
            <a:extLst>
              <a:ext uri="{FF2B5EF4-FFF2-40B4-BE49-F238E27FC236}">
                <a16:creationId xmlns:a16="http://schemas.microsoft.com/office/drawing/2014/main" id="{0B3EE539-9E7B-4540-9568-BD36E2E893E4}"/>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05F73E-D302-7A49-9D49-5CFFB39DEAD8}" type="slidenum">
              <a:rPr kumimoji="0" lang="fr-FR" sz="1200" b="0" i="0" u="none" strike="noStrike" kern="1200" cap="none" spc="0" normalizeH="0" baseline="0" noProof="0" smtClean="0">
                <a:ln>
                  <a:noFill/>
                </a:ln>
                <a:solidFill>
                  <a:prstClr val="white"/>
                </a:solidFill>
                <a:effectLst/>
                <a:uLnTx/>
                <a:uFillTx/>
                <a:latin typeface="Corbel" panose="020B0503020204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fr-FR" sz="1200" b="0" i="0" u="none" strike="noStrike" kern="1200" cap="none" spc="0" normalizeH="0" baseline="0" noProof="0" dirty="0">
              <a:ln>
                <a:noFill/>
              </a:ln>
              <a:solidFill>
                <a:prstClr val="white"/>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945185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br>
              <a:rPr lang="fr-FR" sz="3200" b="1" dirty="0"/>
            </a:br>
            <a:r>
              <a:rPr lang="fr-FR" sz="3200" b="1" dirty="0">
                <a:latin typeface="Times New Roman" panose="02020603050405020304" pitchFamily="18" charset="0"/>
                <a:cs typeface="Times New Roman" panose="02020603050405020304" pitchFamily="18" charset="0"/>
              </a:rPr>
              <a:t>Travaux sur l’évaluation </a:t>
            </a:r>
            <a:br>
              <a:rPr lang="fr-FR" sz="3200" b="1" dirty="0">
                <a:latin typeface="Times New Roman" panose="02020603050405020304" pitchFamily="18" charset="0"/>
                <a:cs typeface="Times New Roman" panose="02020603050405020304" pitchFamily="18" charset="0"/>
              </a:rPr>
            </a:br>
            <a:r>
              <a:rPr lang="fr-FR" sz="3200" b="1" dirty="0">
                <a:latin typeface="Times New Roman" panose="02020603050405020304" pitchFamily="18" charset="0"/>
                <a:cs typeface="Times New Roman" panose="02020603050405020304" pitchFamily="18" charset="0"/>
              </a:rPr>
              <a:t>au service de la formation</a:t>
            </a:r>
            <a:br>
              <a:rPr lang="fr-FR" sz="3200" b="1" dirty="0"/>
            </a:br>
            <a:endParaRPr lang="fr-FR" sz="3200" b="1" dirty="0"/>
          </a:p>
        </p:txBody>
      </p:sp>
      <p:sp>
        <p:nvSpPr>
          <p:cNvPr id="3" name="Espace réservé du contenu 2"/>
          <p:cNvSpPr>
            <a:spLocks noGrp="1"/>
          </p:cNvSpPr>
          <p:nvPr>
            <p:ph idx="1"/>
          </p:nvPr>
        </p:nvSpPr>
        <p:spPr>
          <a:xfrm>
            <a:off x="1991544" y="1700809"/>
            <a:ext cx="8229600" cy="4525963"/>
          </a:xfrm>
        </p:spPr>
        <p:txBody>
          <a:bodyPr>
            <a:normAutofit/>
          </a:bodyPr>
          <a:lstStyle/>
          <a:p>
            <a:pPr marL="0" indent="0">
              <a:buNone/>
            </a:pPr>
            <a:endParaRPr lang="fr-FR" sz="800" b="1" dirty="0"/>
          </a:p>
          <a:p>
            <a:pPr marL="0" indent="0" algn="ctr">
              <a:buNone/>
            </a:pPr>
            <a:r>
              <a:rPr lang="fr-FR" sz="3000" b="1" dirty="0">
                <a:latin typeface="Times New Roman" panose="02020603050405020304" pitchFamily="18" charset="0"/>
                <a:cs typeface="Times New Roman" panose="02020603050405020304" pitchFamily="18" charset="0"/>
              </a:rPr>
              <a:t>Évaluation formative</a:t>
            </a:r>
          </a:p>
          <a:p>
            <a:pPr marL="0" indent="0" algn="ctr">
              <a:buNone/>
            </a:pPr>
            <a:r>
              <a:rPr lang="fr-FR" sz="3000" b="1" dirty="0">
                <a:latin typeface="Times New Roman" panose="02020603050405020304" pitchFamily="18" charset="0"/>
                <a:cs typeface="Times New Roman" panose="02020603050405020304" pitchFamily="18" charset="0"/>
              </a:rPr>
              <a:t>Évaluation formatrice</a:t>
            </a:r>
          </a:p>
          <a:p>
            <a:pPr marL="0" indent="0" algn="ctr">
              <a:buNone/>
            </a:pPr>
            <a:r>
              <a:rPr lang="fr-FR" sz="3000" b="1" dirty="0">
                <a:latin typeface="Times New Roman" panose="02020603050405020304" pitchFamily="18" charset="0"/>
                <a:cs typeface="Times New Roman" panose="02020603050405020304" pitchFamily="18" charset="0"/>
              </a:rPr>
              <a:t>Évaluation-régulations</a:t>
            </a:r>
          </a:p>
          <a:p>
            <a:pPr marL="0" indent="0" algn="ctr">
              <a:buNone/>
            </a:pPr>
            <a:endParaRPr lang="fr-FR" sz="3000" b="1" dirty="0">
              <a:latin typeface="Times New Roman" panose="02020603050405020304" pitchFamily="18" charset="0"/>
              <a:cs typeface="Times New Roman" panose="02020603050405020304" pitchFamily="18" charset="0"/>
            </a:endParaRPr>
          </a:p>
          <a:p>
            <a:pPr marL="0" indent="0" algn="ctr">
              <a:buNone/>
            </a:pPr>
            <a:endParaRPr lang="fr-FR" sz="3000" b="1" dirty="0">
              <a:latin typeface="Times New Roman" panose="02020603050405020304" pitchFamily="18" charset="0"/>
              <a:cs typeface="Times New Roman" panose="02020603050405020304" pitchFamily="18" charset="0"/>
            </a:endParaRPr>
          </a:p>
          <a:p>
            <a:pPr marL="0" indent="0" algn="ctr">
              <a:buNone/>
            </a:pPr>
            <a:r>
              <a:rPr lang="fr-FR" sz="3000" b="1" dirty="0">
                <a:latin typeface="Times New Roman" panose="02020603050405020304" pitchFamily="18" charset="0"/>
                <a:cs typeface="Times New Roman" panose="02020603050405020304" pitchFamily="18" charset="0"/>
              </a:rPr>
              <a:t>Notion centrale : la régulation</a:t>
            </a:r>
          </a:p>
          <a:p>
            <a:pPr marL="0" indent="0" algn="ctr">
              <a:buNone/>
            </a:pPr>
            <a:endParaRPr lang="fr-FR" sz="1500" b="1" dirty="0"/>
          </a:p>
          <a:p>
            <a:pPr marL="0" indent="0" algn="ctr">
              <a:buNone/>
            </a:pPr>
            <a:endParaRPr lang="fr-FR" sz="1500" b="1" i="1" dirty="0"/>
          </a:p>
        </p:txBody>
      </p:sp>
      <p:sp>
        <p:nvSpPr>
          <p:cNvPr id="5" name="Espace réservé du numéro de diapositive 4"/>
          <p:cNvSpPr>
            <a:spLocks noGrp="1"/>
          </p:cNvSpPr>
          <p:nvPr>
            <p:ph type="sldNum" sz="quarter" idx="12"/>
          </p:nvPr>
        </p:nvSpPr>
        <p:spPr/>
        <p:txBody>
          <a:bodyPr/>
          <a:lstStyle/>
          <a:p>
            <a:fld id="{C6C072D7-5FEA-47AE-B7C7-8C743CB6BF35}" type="slidenum">
              <a:rPr lang="fr-FR" smtClean="0"/>
              <a:t>51</a:t>
            </a:fld>
            <a:endParaRPr lang="fr-FR"/>
          </a:p>
        </p:txBody>
      </p:sp>
    </p:spTree>
    <p:extLst>
      <p:ext uri="{BB962C8B-B14F-4D97-AF65-F5344CB8AC3E}">
        <p14:creationId xmlns:p14="http://schemas.microsoft.com/office/powerpoint/2010/main" val="11129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contenu 2"/>
          <p:cNvSpPr>
            <a:spLocks noGrp="1"/>
          </p:cNvSpPr>
          <p:nvPr>
            <p:ph idx="1"/>
          </p:nvPr>
        </p:nvSpPr>
        <p:spPr>
          <a:xfrm>
            <a:off x="2020889" y="836613"/>
            <a:ext cx="8226425" cy="5289550"/>
          </a:xfrm>
        </p:spPr>
        <p:txBody>
          <a:bodyPr>
            <a:normAutofit lnSpcReduction="10000"/>
          </a:bodyPr>
          <a:lstStyle/>
          <a:p>
            <a:pPr marL="0" indent="0" algn="ctr">
              <a:buNone/>
            </a:pPr>
            <a:r>
              <a:rPr lang="fr-FR" altLang="fr-FR" b="1">
                <a:latin typeface="Times New Roman" pitchFamily="18" charset="0"/>
                <a:cs typeface="Times New Roman" pitchFamily="18" charset="0"/>
              </a:rPr>
              <a:t>Évaluation formative</a:t>
            </a:r>
          </a:p>
          <a:p>
            <a:pPr marL="0" indent="0" algn="ctr">
              <a:buNone/>
            </a:pPr>
            <a:endParaRPr lang="fr-FR" altLang="fr-FR" sz="2000" b="1">
              <a:latin typeface="Times New Roman" pitchFamily="18" charset="0"/>
              <a:cs typeface="Times New Roman" pitchFamily="18" charset="0"/>
            </a:endParaRPr>
          </a:p>
          <a:p>
            <a:pPr marL="0" indent="0" algn="ctr">
              <a:buNone/>
            </a:pPr>
            <a:r>
              <a:rPr lang="fr-FR" altLang="fr-FR" sz="2400">
                <a:latin typeface="Times New Roman" pitchFamily="18" charset="0"/>
                <a:cs typeface="Times New Roman" pitchFamily="18" charset="0"/>
              </a:rPr>
              <a:t>	</a:t>
            </a:r>
            <a:r>
              <a:rPr lang="fr-FR" altLang="fr-FR" sz="2400">
                <a:solidFill>
                  <a:srgbClr val="002060"/>
                </a:solidFill>
                <a:latin typeface="Times New Roman" pitchFamily="18" charset="0"/>
                <a:cs typeface="Times New Roman" pitchFamily="18" charset="0"/>
              </a:rPr>
              <a:t> </a:t>
            </a:r>
          </a:p>
          <a:p>
            <a:pPr marL="0" indent="0" algn="ctr">
              <a:buNone/>
            </a:pPr>
            <a:r>
              <a:rPr lang="fr-FR" altLang="fr-FR" sz="2000" b="1">
                <a:latin typeface="Times New Roman" pitchFamily="18" charset="0"/>
                <a:cs typeface="Times New Roman" pitchFamily="18" charset="0"/>
              </a:rPr>
              <a:t>	</a:t>
            </a:r>
            <a:r>
              <a:rPr lang="fr-FR" altLang="fr-FR" sz="2400">
                <a:latin typeface="Times New Roman" pitchFamily="18" charset="0"/>
                <a:cs typeface="Times New Roman" pitchFamily="18" charset="0"/>
              </a:rPr>
              <a:t>		</a:t>
            </a:r>
          </a:p>
          <a:p>
            <a:pPr marL="0" indent="0" algn="ctr">
              <a:buNone/>
            </a:pPr>
            <a:r>
              <a:rPr lang="fr-FR" altLang="fr-FR" sz="2400">
                <a:latin typeface="Times New Roman" pitchFamily="18" charset="0"/>
                <a:cs typeface="Times New Roman" pitchFamily="18" charset="0"/>
              </a:rPr>
              <a:t>  </a:t>
            </a:r>
            <a:r>
              <a:rPr lang="fr-FR" altLang="fr-FR" sz="1600" b="1">
                <a:latin typeface="Times New Roman" pitchFamily="18" charset="0"/>
                <a:cs typeface="Times New Roman" pitchFamily="18" charset="0"/>
              </a:rPr>
              <a:t>Evaluation diagnostique et sommative (début et fin)             </a:t>
            </a:r>
            <a:r>
              <a:rPr lang="fr-FR" altLang="fr-FR" sz="2400" b="1">
                <a:latin typeface="Times New Roman" pitchFamily="18" charset="0"/>
                <a:cs typeface="Times New Roman" pitchFamily="18" charset="0"/>
              </a:rPr>
              <a:t>    </a:t>
            </a:r>
          </a:p>
          <a:p>
            <a:pPr marL="0" indent="0">
              <a:buNone/>
            </a:pPr>
            <a:r>
              <a:rPr lang="fr-FR" altLang="fr-FR" sz="1600" b="1">
                <a:latin typeface="Times New Roman" pitchFamily="18" charset="0"/>
                <a:cs typeface="Times New Roman" pitchFamily="18" charset="0"/>
              </a:rPr>
              <a:t>                                   </a:t>
            </a:r>
          </a:p>
          <a:p>
            <a:pPr marL="0" indent="0">
              <a:buNone/>
            </a:pPr>
            <a:endParaRPr lang="fr-FR" altLang="fr-FR" sz="1600" b="1">
              <a:latin typeface="Times New Roman" pitchFamily="18" charset="0"/>
              <a:cs typeface="Times New Roman" pitchFamily="18" charset="0"/>
            </a:endParaRPr>
          </a:p>
          <a:p>
            <a:pPr marL="0" indent="0">
              <a:buNone/>
            </a:pPr>
            <a:r>
              <a:rPr lang="fr-FR" altLang="fr-FR" sz="1600" b="1">
                <a:latin typeface="Times New Roman" pitchFamily="18" charset="0"/>
                <a:cs typeface="Times New Roman" pitchFamily="18" charset="0"/>
              </a:rPr>
              <a:t>                                                </a:t>
            </a:r>
          </a:p>
          <a:p>
            <a:pPr marL="0" indent="0">
              <a:buNone/>
            </a:pPr>
            <a:endParaRPr lang="fr-FR" altLang="fr-FR" sz="1600" b="1">
              <a:latin typeface="Times New Roman" pitchFamily="18" charset="0"/>
              <a:cs typeface="Times New Roman" pitchFamily="18" charset="0"/>
            </a:endParaRPr>
          </a:p>
          <a:p>
            <a:pPr marL="0" indent="0">
              <a:buNone/>
            </a:pPr>
            <a:r>
              <a:rPr lang="fr-FR" altLang="fr-FR" sz="1600" b="1">
                <a:latin typeface="Times New Roman" pitchFamily="18" charset="0"/>
                <a:cs typeface="Times New Roman" pitchFamily="18" charset="0"/>
              </a:rPr>
              <a:t>			</a:t>
            </a:r>
          </a:p>
          <a:p>
            <a:pPr marL="0" indent="0">
              <a:buNone/>
            </a:pPr>
            <a:endParaRPr lang="fr-FR" altLang="fr-FR" sz="1600" b="1">
              <a:latin typeface="Times New Roman" pitchFamily="18" charset="0"/>
              <a:cs typeface="Times New Roman" pitchFamily="18" charset="0"/>
            </a:endParaRPr>
          </a:p>
          <a:p>
            <a:pPr marL="0" indent="0">
              <a:buNone/>
            </a:pPr>
            <a:endParaRPr lang="fr-FR" altLang="fr-FR" sz="1600" b="1">
              <a:latin typeface="Times New Roman" pitchFamily="18" charset="0"/>
              <a:cs typeface="Times New Roman" pitchFamily="18" charset="0"/>
            </a:endParaRPr>
          </a:p>
          <a:p>
            <a:pPr marL="0" indent="0">
              <a:buNone/>
            </a:pPr>
            <a:r>
              <a:rPr lang="fr-FR" altLang="fr-FR" sz="1600" b="1">
                <a:latin typeface="Times New Roman" pitchFamily="18" charset="0"/>
                <a:cs typeface="Times New Roman" pitchFamily="18" charset="0"/>
              </a:rPr>
              <a:t>			Régulations externes de conformité</a:t>
            </a:r>
          </a:p>
          <a:p>
            <a:pPr marL="0" indent="0">
              <a:buNone/>
            </a:pPr>
            <a:r>
              <a:rPr lang="fr-FR" altLang="fr-FR" sz="1600" b="1">
                <a:latin typeface="Times New Roman" pitchFamily="18" charset="0"/>
                <a:cs typeface="Times New Roman" pitchFamily="18" charset="0"/>
              </a:rPr>
              <a:t>                                                           pendant l’apprentissage</a:t>
            </a:r>
          </a:p>
        </p:txBody>
      </p:sp>
      <p:sp>
        <p:nvSpPr>
          <p:cNvPr id="10243" name="Espace réservé du numéro de diapositive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0123D569-C526-4451-992B-B83FE3726472}" type="slidenum">
              <a:rPr lang="fr-FR" altLang="fr-FR" sz="1400"/>
              <a:pPr eaLnBrk="1" hangingPunct="1">
                <a:spcBef>
                  <a:spcPct val="0"/>
                </a:spcBef>
                <a:buFontTx/>
                <a:buNone/>
              </a:pPr>
              <a:t>52</a:t>
            </a:fld>
            <a:endParaRPr lang="fr-FR" altLang="fr-FR" sz="140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6726" y="3243264"/>
            <a:ext cx="182563"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lèche droite 15"/>
          <p:cNvSpPr/>
          <p:nvPr/>
        </p:nvSpPr>
        <p:spPr>
          <a:xfrm>
            <a:off x="3863975" y="4460876"/>
            <a:ext cx="4699000" cy="476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17" name="Flèche droite 16"/>
          <p:cNvSpPr/>
          <p:nvPr/>
        </p:nvSpPr>
        <p:spPr>
          <a:xfrm>
            <a:off x="3863975" y="4983164"/>
            <a:ext cx="4699000" cy="603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dirty="0"/>
          </a:p>
        </p:txBody>
      </p:sp>
      <p:sp>
        <p:nvSpPr>
          <p:cNvPr id="7" name="Rectangle 6"/>
          <p:cNvSpPr/>
          <p:nvPr/>
        </p:nvSpPr>
        <p:spPr>
          <a:xfrm>
            <a:off x="5205414" y="1773238"/>
            <a:ext cx="2016125" cy="792162"/>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fr-FR" sz="2400" b="1" dirty="0">
              <a:latin typeface="Times New Roman" pitchFamily="18" charset="0"/>
              <a:cs typeface="Times New Roman" pitchFamily="18" charset="0"/>
            </a:endParaRPr>
          </a:p>
          <a:p>
            <a:pPr algn="ctr">
              <a:defRPr/>
            </a:pPr>
            <a:r>
              <a:rPr lang="fr-FR" sz="2400" b="1" dirty="0">
                <a:latin typeface="Times New Roman" pitchFamily="18" charset="0"/>
                <a:cs typeface="Times New Roman" pitchFamily="18" charset="0"/>
              </a:rPr>
              <a:t>Programme</a:t>
            </a:r>
          </a:p>
          <a:p>
            <a:pPr algn="ctr">
              <a:defRPr/>
            </a:pPr>
            <a:r>
              <a:rPr lang="fr-FR" sz="1600" b="1" dirty="0">
                <a:latin typeface="Times New Roman" pitchFamily="18" charset="0"/>
                <a:cs typeface="Times New Roman" pitchFamily="18" charset="0"/>
              </a:rPr>
              <a:t>Contenu, objectifs</a:t>
            </a:r>
          </a:p>
          <a:p>
            <a:pPr algn="ctr">
              <a:defRPr/>
            </a:pPr>
            <a:endParaRPr lang="fr-FR" sz="2400" dirty="0">
              <a:latin typeface="Times New Roman" pitchFamily="18" charset="0"/>
              <a:cs typeface="Times New Roman" pitchFamily="18" charset="0"/>
            </a:endParaRPr>
          </a:p>
        </p:txBody>
      </p:sp>
      <p:sp>
        <p:nvSpPr>
          <p:cNvPr id="8" name="Rectangle 7"/>
          <p:cNvSpPr/>
          <p:nvPr/>
        </p:nvSpPr>
        <p:spPr>
          <a:xfrm>
            <a:off x="2033589" y="4341814"/>
            <a:ext cx="1800225" cy="78898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fr-FR" sz="2400" b="1" dirty="0">
                <a:latin typeface="Times New Roman" pitchFamily="18" charset="0"/>
                <a:cs typeface="Times New Roman" pitchFamily="18" charset="0"/>
              </a:rPr>
              <a:t>Enseignant</a:t>
            </a:r>
            <a:endParaRPr lang="fr-FR" sz="2400" dirty="0"/>
          </a:p>
        </p:txBody>
      </p:sp>
      <p:sp>
        <p:nvSpPr>
          <p:cNvPr id="9" name="Rectangle 8"/>
          <p:cNvSpPr/>
          <p:nvPr/>
        </p:nvSpPr>
        <p:spPr>
          <a:xfrm>
            <a:off x="8609013" y="4341814"/>
            <a:ext cx="1638300" cy="788987"/>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fr-FR" b="1" dirty="0">
                <a:latin typeface="Times New Roman" pitchFamily="18" charset="0"/>
                <a:cs typeface="Times New Roman" pitchFamily="18" charset="0"/>
              </a:rPr>
              <a:t>       </a:t>
            </a:r>
            <a:r>
              <a:rPr lang="fr-FR" sz="2400" b="1" dirty="0">
                <a:latin typeface="Times New Roman" pitchFamily="18" charset="0"/>
                <a:cs typeface="Times New Roman" pitchFamily="18" charset="0"/>
              </a:rPr>
              <a:t>Elève</a:t>
            </a:r>
          </a:p>
          <a:p>
            <a:pPr>
              <a:defRPr/>
            </a:pPr>
            <a:r>
              <a:rPr lang="fr-FR" sz="1200" b="1" dirty="0">
                <a:latin typeface="Times New Roman" pitchFamily="18" charset="0"/>
                <a:cs typeface="Times New Roman" pitchFamily="18" charset="0"/>
              </a:rPr>
              <a:t>   ses caractéristiques</a:t>
            </a:r>
            <a:endParaRPr lang="fr-FR" sz="1200" dirty="0">
              <a:latin typeface="Times New Roman" pitchFamily="18" charset="0"/>
              <a:cs typeface="Times New Roman" pitchFamily="18" charset="0"/>
            </a:endParaRPr>
          </a:p>
        </p:txBody>
      </p:sp>
    </p:spTree>
    <p:extLst>
      <p:ext uri="{BB962C8B-B14F-4D97-AF65-F5344CB8AC3E}">
        <p14:creationId xmlns:p14="http://schemas.microsoft.com/office/powerpoint/2010/main" val="17142729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77500" lnSpcReduction="20000"/>
          </a:bodyPr>
          <a:lstStyle/>
          <a:p>
            <a:pPr marL="0" indent="0" algn="ctr">
              <a:buNone/>
              <a:defRPr/>
            </a:pPr>
            <a:r>
              <a:rPr lang="fr-FR" sz="1300" b="1" dirty="0">
                <a:solidFill>
                  <a:prstClr val="black"/>
                </a:solidFill>
                <a:latin typeface="Times New Roman" pitchFamily="18" charset="0"/>
                <a:cs typeface="Times New Roman" pitchFamily="18" charset="0"/>
              </a:rPr>
              <a:t>				</a:t>
            </a:r>
            <a:endParaRPr lang="fr-FR" sz="1000" b="1" dirty="0">
              <a:solidFill>
                <a:prstClr val="black"/>
              </a:solidFill>
              <a:latin typeface="Times New Roman" pitchFamily="18" charset="0"/>
              <a:cs typeface="Times New Roman" pitchFamily="18" charset="0"/>
            </a:endParaRPr>
          </a:p>
          <a:p>
            <a:pPr marL="0" indent="0" algn="ctr">
              <a:buNone/>
              <a:defRPr/>
            </a:pPr>
            <a:endParaRPr lang="fr-FR" sz="1500" dirty="0">
              <a:solidFill>
                <a:prstClr val="black"/>
              </a:solidFill>
              <a:latin typeface="Times New Roman" pitchFamily="18" charset="0"/>
              <a:cs typeface="Times New Roman" pitchFamily="18" charset="0"/>
            </a:endParaRPr>
          </a:p>
          <a:p>
            <a:pPr marL="0" indent="0" algn="ctr">
              <a:buNone/>
              <a:defRPr/>
            </a:pPr>
            <a:r>
              <a:rPr lang="fr-FR" sz="1100" b="1" dirty="0">
                <a:solidFill>
                  <a:srgbClr val="FF0000"/>
                </a:solidFill>
                <a:latin typeface="Times New Roman" pitchFamily="18" charset="0"/>
                <a:cs typeface="Times New Roman" pitchFamily="18" charset="0"/>
              </a:rPr>
              <a:t>				</a:t>
            </a:r>
            <a:r>
              <a:rPr lang="fr-FR" sz="1200" b="1" dirty="0">
                <a:solidFill>
                  <a:srgbClr val="FF0000"/>
                </a:solidFill>
                <a:latin typeface="Times New Roman" pitchFamily="18" charset="0"/>
                <a:cs typeface="Times New Roman" pitchFamily="18" charset="0"/>
              </a:rPr>
              <a:t>            </a:t>
            </a:r>
            <a:r>
              <a:rPr lang="fr-FR" sz="1100" b="1" dirty="0">
                <a:solidFill>
                  <a:srgbClr val="FF0000"/>
                </a:solidFill>
                <a:latin typeface="Times New Roman" pitchFamily="18" charset="0"/>
                <a:cs typeface="Times New Roman" pitchFamily="18" charset="0"/>
              </a:rPr>
              <a:t>				</a:t>
            </a:r>
            <a:endParaRPr lang="fr-FR" sz="1100" b="1" dirty="0">
              <a:solidFill>
                <a:prstClr val="black"/>
              </a:solidFill>
              <a:latin typeface="Times New Roman" pitchFamily="18" charset="0"/>
              <a:cs typeface="Times New Roman" pitchFamily="18" charset="0"/>
            </a:endParaRPr>
          </a:p>
          <a:p>
            <a:pPr marL="0" indent="0" algn="ctr">
              <a:buNone/>
              <a:defRPr/>
            </a:pPr>
            <a:r>
              <a:rPr lang="fr-FR" sz="1100" b="1" dirty="0">
                <a:solidFill>
                  <a:prstClr val="black"/>
                </a:solidFill>
                <a:latin typeface="Times New Roman" pitchFamily="18" charset="0"/>
                <a:cs typeface="Times New Roman" pitchFamily="18" charset="0"/>
              </a:rPr>
              <a:t>					  </a:t>
            </a:r>
            <a:r>
              <a:rPr lang="fr-FR" sz="1500" dirty="0">
                <a:solidFill>
                  <a:prstClr val="black"/>
                </a:solidFill>
                <a:latin typeface="Times New Roman" pitchFamily="18" charset="0"/>
                <a:cs typeface="Times New Roman" pitchFamily="18" charset="0"/>
              </a:rPr>
              <a:t>				      				</a:t>
            </a:r>
            <a:endParaRPr lang="fr-FR" sz="1200" b="1" dirty="0">
              <a:solidFill>
                <a:srgbClr val="FF0000"/>
              </a:solidFill>
              <a:latin typeface="Times New Roman" pitchFamily="18" charset="0"/>
              <a:cs typeface="Times New Roman" pitchFamily="18" charset="0"/>
            </a:endParaRPr>
          </a:p>
          <a:p>
            <a:pPr marL="0" indent="0">
              <a:buNone/>
              <a:defRPr/>
            </a:pPr>
            <a:r>
              <a:rPr lang="fr-FR" sz="1500" b="1" dirty="0">
                <a:solidFill>
                  <a:prstClr val="black"/>
                </a:solidFill>
                <a:latin typeface="Times New Roman" pitchFamily="18" charset="0"/>
                <a:cs typeface="Times New Roman" pitchFamily="18" charset="0"/>
              </a:rPr>
              <a:t>         </a:t>
            </a:r>
          </a:p>
          <a:p>
            <a:pPr marL="0" indent="0">
              <a:buNone/>
              <a:defRPr/>
            </a:pPr>
            <a:r>
              <a:rPr lang="fr-FR" sz="1500" dirty="0">
                <a:solidFill>
                  <a:prstClr val="black"/>
                </a:solidFill>
                <a:latin typeface="Times New Roman" pitchFamily="18" charset="0"/>
                <a:cs typeface="Times New Roman" pitchFamily="18" charset="0"/>
              </a:rPr>
              <a:t>		</a:t>
            </a:r>
          </a:p>
          <a:p>
            <a:pPr marL="0" indent="0">
              <a:buNone/>
              <a:defRPr/>
            </a:pPr>
            <a:r>
              <a:rPr lang="fr-FR" sz="1500" b="1" dirty="0">
                <a:solidFill>
                  <a:prstClr val="black"/>
                </a:solidFill>
                <a:latin typeface="Times New Roman" pitchFamily="18" charset="0"/>
                <a:cs typeface="Times New Roman" pitchFamily="18" charset="0"/>
              </a:rPr>
              <a:t>		</a:t>
            </a:r>
            <a:r>
              <a:rPr lang="fr-FR" sz="1100" b="1" dirty="0">
                <a:solidFill>
                  <a:prstClr val="black"/>
                </a:solidFill>
                <a:latin typeface="Times New Roman" pitchFamily="18" charset="0"/>
                <a:cs typeface="Times New Roman" pitchFamily="18" charset="0"/>
              </a:rPr>
              <a:t>				                </a:t>
            </a:r>
            <a:r>
              <a:rPr lang="fr-FR" sz="1300" b="1" dirty="0">
                <a:solidFill>
                  <a:prstClr val="black"/>
                </a:solidFill>
                <a:latin typeface="Times New Roman" pitchFamily="18" charset="0"/>
                <a:cs typeface="Times New Roman" pitchFamily="18" charset="0"/>
              </a:rPr>
              <a:t> </a:t>
            </a:r>
            <a:r>
              <a:rPr lang="fr-FR" sz="1100" b="1" dirty="0">
                <a:solidFill>
                  <a:prstClr val="black"/>
                </a:solidFill>
                <a:latin typeface="Times New Roman" pitchFamily="18" charset="0"/>
                <a:cs typeface="Times New Roman" pitchFamily="18" charset="0"/>
              </a:rPr>
              <a:t>				</a:t>
            </a:r>
            <a:r>
              <a:rPr lang="fr-FR" sz="1400" b="1" dirty="0">
                <a:solidFill>
                  <a:prstClr val="black"/>
                </a:solidFill>
                <a:latin typeface="Times New Roman" pitchFamily="18" charset="0"/>
                <a:cs typeface="Times New Roman" pitchFamily="18" charset="0"/>
              </a:rPr>
              <a:t>                       			</a:t>
            </a:r>
          </a:p>
          <a:p>
            <a:pPr marL="0" indent="0">
              <a:buNone/>
              <a:defRPr/>
            </a:pPr>
            <a:r>
              <a:rPr lang="fr-FR" sz="1400" b="1" dirty="0">
                <a:solidFill>
                  <a:prstClr val="black"/>
                </a:solidFill>
                <a:latin typeface="Times New Roman" pitchFamily="18" charset="0"/>
                <a:cs typeface="Times New Roman" pitchFamily="18" charset="0"/>
              </a:rPr>
              <a:t>		           </a:t>
            </a:r>
          </a:p>
          <a:p>
            <a:pPr marL="0" indent="0">
              <a:buNone/>
              <a:defRPr/>
            </a:pPr>
            <a:r>
              <a:rPr lang="fr-FR" sz="1400" b="1" dirty="0">
                <a:solidFill>
                  <a:prstClr val="black"/>
                </a:solidFill>
                <a:latin typeface="Times New Roman" pitchFamily="18" charset="0"/>
                <a:cs typeface="Times New Roman" pitchFamily="18" charset="0"/>
              </a:rPr>
              <a:t>		                 Régulations externes de conformité</a:t>
            </a:r>
          </a:p>
          <a:p>
            <a:pPr marL="0" indent="0">
              <a:buNone/>
              <a:defRPr/>
            </a:pPr>
            <a:r>
              <a:rPr lang="fr-FR" sz="1400" b="1" dirty="0">
                <a:solidFill>
                  <a:prstClr val="black"/>
                </a:solidFill>
                <a:latin typeface="Times New Roman" pitchFamily="18" charset="0"/>
                <a:cs typeface="Times New Roman" pitchFamily="18" charset="0"/>
              </a:rPr>
              <a:t> </a:t>
            </a:r>
          </a:p>
          <a:p>
            <a:pPr marL="0" indent="0">
              <a:buNone/>
              <a:defRPr/>
            </a:pPr>
            <a:endParaRPr lang="fr-FR" sz="1100" b="1" dirty="0">
              <a:solidFill>
                <a:prstClr val="black"/>
              </a:solidFill>
              <a:latin typeface="Times New Roman" pitchFamily="18" charset="0"/>
              <a:cs typeface="Times New Roman" pitchFamily="18" charset="0"/>
            </a:endParaRPr>
          </a:p>
          <a:p>
            <a:pPr marL="0" indent="0">
              <a:buNone/>
              <a:defRPr/>
            </a:pPr>
            <a:r>
              <a:rPr lang="fr-FR" sz="1100" b="1" dirty="0">
                <a:solidFill>
                  <a:prstClr val="black"/>
                </a:solidFill>
                <a:latin typeface="Times New Roman" pitchFamily="18" charset="0"/>
                <a:cs typeface="Times New Roman" pitchFamily="18" charset="0"/>
              </a:rPr>
              <a:t>							   			               </a:t>
            </a:r>
          </a:p>
          <a:p>
            <a:pPr marL="0" indent="0">
              <a:buNone/>
              <a:defRPr/>
            </a:pPr>
            <a:r>
              <a:rPr lang="fr-FR" sz="1100" b="1" dirty="0">
                <a:solidFill>
                  <a:prstClr val="black"/>
                </a:solidFill>
                <a:latin typeface="Times New Roman" pitchFamily="18" charset="0"/>
                <a:cs typeface="Times New Roman" pitchFamily="18" charset="0"/>
              </a:rPr>
              <a:t>		                           </a:t>
            </a:r>
            <a:r>
              <a:rPr lang="fr-FR" sz="1400" b="1" dirty="0">
                <a:solidFill>
                  <a:prstClr val="black"/>
                </a:solidFill>
                <a:latin typeface="Times New Roman" pitchFamily="18" charset="0"/>
                <a:cs typeface="Times New Roman" pitchFamily="18" charset="0"/>
              </a:rPr>
              <a:t>et de production de sens nouveau</a:t>
            </a:r>
            <a:r>
              <a:rPr lang="fr-FR" sz="1100" b="1" dirty="0">
                <a:solidFill>
                  <a:prstClr val="black"/>
                </a:solidFill>
                <a:latin typeface="Times New Roman" pitchFamily="18" charset="0"/>
                <a:cs typeface="Times New Roman" pitchFamily="18" charset="0"/>
              </a:rPr>
              <a:t>		 	</a:t>
            </a:r>
            <a:r>
              <a:rPr lang="fr-FR" sz="1500" dirty="0">
                <a:solidFill>
                  <a:prstClr val="black"/>
                </a:solidFill>
                <a:latin typeface="Times New Roman" pitchFamily="18" charset="0"/>
                <a:cs typeface="Times New Roman" pitchFamily="18" charset="0"/>
              </a:rPr>
              <a:t>								</a:t>
            </a:r>
            <a:r>
              <a:rPr lang="fr-FR" sz="1000" b="1" dirty="0">
                <a:solidFill>
                  <a:prstClr val="black"/>
                </a:solidFill>
                <a:latin typeface="Times New Roman" pitchFamily="18" charset="0"/>
                <a:cs typeface="Times New Roman" pitchFamily="18" charset="0"/>
              </a:rPr>
              <a:t>			                                                                                                                                  </a:t>
            </a:r>
            <a:r>
              <a:rPr lang="fr-FR" sz="1400" b="1" dirty="0">
                <a:solidFill>
                  <a:prstClr val="black"/>
                </a:solidFill>
                <a:latin typeface="Times New Roman" pitchFamily="18" charset="0"/>
                <a:cs typeface="Times New Roman" pitchFamily="18" charset="0"/>
              </a:rPr>
              <a:t>Autoévaluation </a:t>
            </a:r>
          </a:p>
          <a:p>
            <a:pPr marL="0" indent="0">
              <a:buNone/>
              <a:defRPr/>
            </a:pPr>
            <a:r>
              <a:rPr lang="fr-FR" sz="1400" b="1" dirty="0">
                <a:solidFill>
                  <a:prstClr val="black"/>
                </a:solidFill>
                <a:latin typeface="Times New Roman" pitchFamily="18" charset="0"/>
                <a:cs typeface="Times New Roman" pitchFamily="18" charset="0"/>
              </a:rPr>
              <a:t>                                                                                                                                                 Régulations internes</a:t>
            </a:r>
          </a:p>
          <a:p>
            <a:pPr marL="0" indent="0">
              <a:buNone/>
              <a:defRPr/>
            </a:pPr>
            <a:r>
              <a:rPr lang="fr-FR" sz="1500" dirty="0">
                <a:solidFill>
                  <a:prstClr val="black"/>
                </a:solidFill>
                <a:latin typeface="Times New Roman" pitchFamily="18" charset="0"/>
                <a:cs typeface="Times New Roman" pitchFamily="18" charset="0"/>
              </a:rPr>
              <a:t>												                  	</a:t>
            </a:r>
            <a:r>
              <a:rPr lang="fr-FR" sz="1300" b="1" dirty="0">
                <a:solidFill>
                  <a:prstClr val="black"/>
                </a:solidFill>
                <a:latin typeface="Times New Roman" pitchFamily="18" charset="0"/>
                <a:cs typeface="Times New Roman" pitchFamily="18" charset="0"/>
              </a:rPr>
              <a:t>		</a:t>
            </a:r>
            <a:r>
              <a:rPr lang="fr-FR" sz="1300" dirty="0">
                <a:solidFill>
                  <a:prstClr val="black"/>
                </a:solidFill>
                <a:latin typeface="Times New Roman" pitchFamily="18" charset="0"/>
                <a:cs typeface="Times New Roman" pitchFamily="18" charset="0"/>
              </a:rPr>
              <a:t>	</a:t>
            </a:r>
            <a:endParaRPr lang="fr-FR" dirty="0"/>
          </a:p>
        </p:txBody>
      </p:sp>
      <p:sp>
        <p:nvSpPr>
          <p:cNvPr id="11267" name="Espace réservé du numéro de diapositive 4"/>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fld id="{CF65BEAF-A4CB-4485-8ACE-54E47E7F322F}" type="slidenum">
              <a:rPr lang="fr-FR" altLang="fr-FR" sz="1400"/>
              <a:pPr eaLnBrk="1" hangingPunct="1">
                <a:spcBef>
                  <a:spcPct val="0"/>
                </a:spcBef>
                <a:buFontTx/>
                <a:buNone/>
              </a:pPr>
              <a:t>53</a:t>
            </a:fld>
            <a:endParaRPr lang="fr-FR" altLang="fr-FR" sz="1400"/>
          </a:p>
        </p:txBody>
      </p:sp>
      <p:sp>
        <p:nvSpPr>
          <p:cNvPr id="6" name="Rectangle 5"/>
          <p:cNvSpPr/>
          <p:nvPr/>
        </p:nvSpPr>
        <p:spPr>
          <a:xfrm>
            <a:off x="5788026" y="2276475"/>
            <a:ext cx="1166813" cy="431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fr-FR" b="1" dirty="0">
                <a:solidFill>
                  <a:prstClr val="black"/>
                </a:solidFill>
                <a:latin typeface="Times New Roman" pitchFamily="18" charset="0"/>
                <a:cs typeface="Times New Roman" pitchFamily="18" charset="0"/>
              </a:rPr>
              <a:t>Tâche</a:t>
            </a:r>
          </a:p>
        </p:txBody>
      </p:sp>
      <p:sp>
        <p:nvSpPr>
          <p:cNvPr id="7" name="Rectangle 6"/>
          <p:cNvSpPr/>
          <p:nvPr/>
        </p:nvSpPr>
        <p:spPr>
          <a:xfrm>
            <a:off x="2551113" y="4160839"/>
            <a:ext cx="1289050" cy="581025"/>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fr-FR" b="1" dirty="0">
                <a:solidFill>
                  <a:prstClr val="black"/>
                </a:solidFill>
                <a:latin typeface="Times New Roman" pitchFamily="18" charset="0"/>
                <a:cs typeface="Times New Roman" pitchFamily="18" charset="0"/>
              </a:rPr>
              <a:t>Enseignant</a:t>
            </a:r>
            <a:endParaRPr lang="fr-FR" dirty="0">
              <a:solidFill>
                <a:prstClr val="black"/>
              </a:solidFill>
            </a:endParaRPr>
          </a:p>
        </p:txBody>
      </p:sp>
      <p:sp>
        <p:nvSpPr>
          <p:cNvPr id="8" name="Rectangle 7"/>
          <p:cNvSpPr/>
          <p:nvPr/>
        </p:nvSpPr>
        <p:spPr>
          <a:xfrm>
            <a:off x="7942264" y="3703638"/>
            <a:ext cx="1089025" cy="1079500"/>
          </a:xfrm>
          <a:prstGeom prst="rect">
            <a:avLst/>
          </a:prstGeom>
        </p:spPr>
        <p:style>
          <a:lnRef idx="2">
            <a:schemeClr val="dk1"/>
          </a:lnRef>
          <a:fillRef idx="1">
            <a:schemeClr val="lt1"/>
          </a:fillRef>
          <a:effectRef idx="0">
            <a:schemeClr val="dk1"/>
          </a:effectRef>
          <a:fontRef idx="minor">
            <a:schemeClr val="dk1"/>
          </a:fontRef>
        </p:style>
        <p:txBody>
          <a:bodyPr anchor="ctr"/>
          <a:lstStyle/>
          <a:p>
            <a:pPr>
              <a:defRPr/>
            </a:pPr>
            <a:r>
              <a:rPr lang="fr-FR" b="1" dirty="0">
                <a:solidFill>
                  <a:prstClr val="black"/>
                </a:solidFill>
                <a:latin typeface="Times New Roman" pitchFamily="18" charset="0"/>
                <a:cs typeface="Times New Roman" pitchFamily="18" charset="0"/>
              </a:rPr>
              <a:t>Elève</a:t>
            </a:r>
          </a:p>
          <a:p>
            <a:pPr>
              <a:defRPr/>
            </a:pPr>
            <a:r>
              <a:rPr lang="fr-FR" sz="1400" b="1" dirty="0">
                <a:solidFill>
                  <a:prstClr val="black"/>
                </a:solidFill>
                <a:latin typeface="Times New Roman" pitchFamily="18" charset="0"/>
                <a:cs typeface="Times New Roman" pitchFamily="18" charset="0"/>
              </a:rPr>
              <a:t>Processus</a:t>
            </a:r>
          </a:p>
          <a:p>
            <a:pPr>
              <a:defRPr/>
            </a:pPr>
            <a:r>
              <a:rPr lang="fr-FR" sz="1400" b="1" dirty="0">
                <a:solidFill>
                  <a:prstClr val="black"/>
                </a:solidFill>
                <a:latin typeface="Times New Roman" pitchFamily="18" charset="0"/>
                <a:cs typeface="Times New Roman" pitchFamily="18" charset="0"/>
              </a:rPr>
              <a:t>Procédures</a:t>
            </a:r>
          </a:p>
          <a:p>
            <a:pPr>
              <a:defRPr/>
            </a:pPr>
            <a:r>
              <a:rPr lang="fr-FR" sz="1400" b="1" dirty="0">
                <a:solidFill>
                  <a:prstClr val="black"/>
                </a:solidFill>
                <a:latin typeface="Times New Roman" pitchFamily="18" charset="0"/>
                <a:cs typeface="Times New Roman" pitchFamily="18" charset="0"/>
              </a:rPr>
              <a:t>Produit</a:t>
            </a:r>
          </a:p>
        </p:txBody>
      </p:sp>
      <p:sp>
        <p:nvSpPr>
          <p:cNvPr id="9" name="Flèche courbée vers la gauche 8"/>
          <p:cNvSpPr/>
          <p:nvPr/>
        </p:nvSpPr>
        <p:spPr>
          <a:xfrm>
            <a:off x="9031289" y="4160838"/>
            <a:ext cx="731837" cy="565150"/>
          </a:xfrm>
          <a:prstGeom prst="curved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black"/>
              </a:solidFill>
            </a:endParaRPr>
          </a:p>
        </p:txBody>
      </p:sp>
      <p:sp>
        <p:nvSpPr>
          <p:cNvPr id="10" name="Double flèche horizontale 9"/>
          <p:cNvSpPr/>
          <p:nvPr/>
        </p:nvSpPr>
        <p:spPr>
          <a:xfrm flipV="1">
            <a:off x="3849689" y="4378325"/>
            <a:ext cx="4073525" cy="46038"/>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11" name="Double flèche horizontale 10"/>
          <p:cNvSpPr/>
          <p:nvPr/>
        </p:nvSpPr>
        <p:spPr>
          <a:xfrm flipV="1">
            <a:off x="3852863" y="4592638"/>
            <a:ext cx="4089400" cy="4445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12" name="Flèche droite 11"/>
          <p:cNvSpPr/>
          <p:nvPr/>
        </p:nvSpPr>
        <p:spPr>
          <a:xfrm rot="19458431" flipV="1">
            <a:off x="3435350" y="3321051"/>
            <a:ext cx="2554288" cy="93663"/>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4" name="Titre 3"/>
          <p:cNvSpPr>
            <a:spLocks noGrp="1"/>
          </p:cNvSpPr>
          <p:nvPr>
            <p:ph type="title"/>
          </p:nvPr>
        </p:nvSpPr>
        <p:spPr/>
        <p:txBody>
          <a:bodyPr>
            <a:normAutofit/>
          </a:bodyPr>
          <a:lstStyle/>
          <a:p>
            <a:pPr>
              <a:defRPr/>
            </a:pPr>
            <a:r>
              <a:rPr lang="fr-FR" b="1" dirty="0">
                <a:solidFill>
                  <a:prstClr val="black"/>
                </a:solidFill>
                <a:latin typeface="Times New Roman" pitchFamily="18" charset="0"/>
                <a:cs typeface="Times New Roman" pitchFamily="18" charset="0"/>
              </a:rPr>
              <a:t>Évaluation formatrice</a:t>
            </a:r>
            <a:br>
              <a:rPr lang="fr-FR" b="1" dirty="0">
                <a:solidFill>
                  <a:prstClr val="black"/>
                </a:solidFill>
                <a:latin typeface="Times New Roman" pitchFamily="18" charset="0"/>
                <a:cs typeface="Times New Roman" pitchFamily="18" charset="0"/>
              </a:rPr>
            </a:br>
            <a:endParaRPr lang="fr-FR" dirty="0"/>
          </a:p>
        </p:txBody>
      </p:sp>
    </p:spTree>
    <p:extLst>
      <p:ext uri="{BB962C8B-B14F-4D97-AF65-F5344CB8AC3E}">
        <p14:creationId xmlns:p14="http://schemas.microsoft.com/office/powerpoint/2010/main" val="8870457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0" y="366327"/>
            <a:ext cx="10555705" cy="1062213"/>
          </a:xfrm>
          <a:prstGeom prst="rect">
            <a:avLst/>
          </a:prstGeom>
          <a:solidFill>
            <a:schemeClr val="bg2">
              <a:lumMod val="50000"/>
            </a:schemeClr>
          </a:solidFill>
          <a:ln>
            <a:noFill/>
          </a:ln>
        </p:spPr>
        <p:txBody>
          <a:bodyPr wrap="square" lIns="91425" tIns="45700" rIns="91425" bIns="45700" anchor="ctr" anchorCtr="0">
            <a:noAutofit/>
          </a:bodyPr>
          <a:lstStyle/>
          <a:p>
            <a:pPr marL="0" marR="0" lvl="0" indent="0" rtl="0">
              <a:lnSpc>
                <a:spcPct val="90000"/>
              </a:lnSpc>
              <a:spcBef>
                <a:spcPts val="0"/>
              </a:spcBef>
              <a:buClr>
                <a:schemeClr val="dk1"/>
              </a:buClr>
              <a:buSzPct val="25000"/>
              <a:buFont typeface="Helvetica Neue"/>
              <a:buNone/>
            </a:pPr>
            <a:r>
              <a:rPr lang="fr-FR" sz="4000" i="1" dirty="0">
                <a:solidFill>
                  <a:schemeClr val="lt1"/>
                </a:solidFill>
                <a:latin typeface="Helvetica Neue"/>
                <a:ea typeface="Helvetica Neue"/>
                <a:cs typeface="Helvetica Neue"/>
                <a:sym typeface="Helvetica Neue"/>
              </a:rPr>
              <a:t> </a:t>
            </a:r>
            <a:r>
              <a:rPr lang="fr-FR" i="1" dirty="0">
                <a:solidFill>
                  <a:schemeClr val="lt1"/>
                </a:solidFill>
                <a:latin typeface="Helvetica Neue"/>
                <a:ea typeface="Helvetica Neue"/>
                <a:cs typeface="Helvetica Neue"/>
                <a:sym typeface="Helvetica Neue"/>
              </a:rPr>
              <a:t>Définition de l’alignement pédagogique </a:t>
            </a:r>
            <a:endParaRPr lang="fr-FR" b="0" i="1" u="none" strike="noStrike" cap="none" dirty="0">
              <a:solidFill>
                <a:schemeClr val="lt1"/>
              </a:solidFill>
              <a:latin typeface="Helvetica Neue"/>
              <a:ea typeface="Helvetica Neue"/>
              <a:cs typeface="Helvetica Neue"/>
              <a:sym typeface="Helvetica Neue"/>
            </a:endParaRPr>
          </a:p>
        </p:txBody>
      </p:sp>
      <p:sp>
        <p:nvSpPr>
          <p:cNvPr id="3" name="Rectangle 2"/>
          <p:cNvSpPr/>
          <p:nvPr/>
        </p:nvSpPr>
        <p:spPr>
          <a:xfrm>
            <a:off x="497305" y="1844842"/>
            <a:ext cx="10491537" cy="1200329"/>
          </a:xfrm>
          <a:prstGeom prst="rect">
            <a:avLst/>
          </a:prstGeom>
        </p:spPr>
        <p:txBody>
          <a:bodyPr wrap="square">
            <a:spAutoFit/>
          </a:bodyPr>
          <a:lstStyle/>
          <a:p>
            <a:r>
              <a:rPr lang="fr-FR" sz="2400" i="1" dirty="0">
                <a:solidFill>
                  <a:schemeClr val="accent1"/>
                </a:solidFill>
              </a:rPr>
              <a:t>Il y a </a:t>
            </a:r>
            <a:r>
              <a:rPr lang="fr-FR" sz="2400" b="1" i="1" dirty="0">
                <a:solidFill>
                  <a:schemeClr val="accent1"/>
                </a:solidFill>
              </a:rPr>
              <a:t>alignement pédagogique </a:t>
            </a:r>
            <a:r>
              <a:rPr lang="fr-FR" sz="2400" i="1" dirty="0">
                <a:solidFill>
                  <a:schemeClr val="accent1"/>
                </a:solidFill>
              </a:rPr>
              <a:t>lorsque les </a:t>
            </a:r>
            <a:r>
              <a:rPr lang="fr-FR" sz="2400" b="1" i="1" dirty="0">
                <a:solidFill>
                  <a:schemeClr val="accent1"/>
                </a:solidFill>
              </a:rPr>
              <a:t>objectifs</a:t>
            </a:r>
            <a:r>
              <a:rPr lang="fr-FR" sz="2400" i="1" dirty="0">
                <a:solidFill>
                  <a:schemeClr val="accent1"/>
                </a:solidFill>
              </a:rPr>
              <a:t> d’apprentissage ou les </a:t>
            </a:r>
            <a:r>
              <a:rPr lang="fr-FR" sz="2400" b="1" i="1" dirty="0">
                <a:solidFill>
                  <a:schemeClr val="accent1"/>
                </a:solidFill>
              </a:rPr>
              <a:t>compétences</a:t>
            </a:r>
            <a:r>
              <a:rPr lang="fr-FR" sz="2400" i="1" dirty="0">
                <a:solidFill>
                  <a:schemeClr val="accent1"/>
                </a:solidFill>
              </a:rPr>
              <a:t> visées définis </a:t>
            </a:r>
            <a:r>
              <a:rPr lang="fr-FR" sz="2400" b="1" i="1" dirty="0">
                <a:solidFill>
                  <a:schemeClr val="accent1"/>
                </a:solidFill>
              </a:rPr>
              <a:t>sont cohérents avec </a:t>
            </a:r>
            <a:r>
              <a:rPr lang="fr-FR" sz="2400" i="1" dirty="0">
                <a:solidFill>
                  <a:schemeClr val="accent1"/>
                </a:solidFill>
              </a:rPr>
              <a:t>les activités pédagogiques et les stratégies d’évaluation.</a:t>
            </a:r>
          </a:p>
        </p:txBody>
      </p:sp>
      <p:pic>
        <p:nvPicPr>
          <p:cNvPr id="4" name="Image 3"/>
          <p:cNvPicPr>
            <a:picLocks noChangeAspect="1"/>
          </p:cNvPicPr>
          <p:nvPr/>
        </p:nvPicPr>
        <p:blipFill>
          <a:blip r:embed="rId3"/>
          <a:stretch>
            <a:fillRect/>
          </a:stretch>
        </p:blipFill>
        <p:spPr>
          <a:xfrm>
            <a:off x="2680968" y="3010708"/>
            <a:ext cx="5791702" cy="2999492"/>
          </a:xfrm>
          <a:prstGeom prst="rect">
            <a:avLst/>
          </a:prstGeom>
        </p:spPr>
      </p:pic>
      <p:sp>
        <p:nvSpPr>
          <p:cNvPr id="5" name="ZoneTexte 4"/>
          <p:cNvSpPr txBox="1"/>
          <p:nvPr/>
        </p:nvSpPr>
        <p:spPr>
          <a:xfrm>
            <a:off x="497304" y="6042672"/>
            <a:ext cx="10856495" cy="646331"/>
          </a:xfrm>
          <a:prstGeom prst="rect">
            <a:avLst/>
          </a:prstGeom>
          <a:noFill/>
        </p:spPr>
        <p:txBody>
          <a:bodyPr wrap="square" rtlCol="0">
            <a:spAutoFit/>
          </a:bodyPr>
          <a:lstStyle/>
          <a:p>
            <a:r>
              <a:rPr lang="en-US" dirty="0"/>
              <a:t>Biggs, J. (1996). </a:t>
            </a:r>
            <a:r>
              <a:rPr lang="en-US" i="1" dirty="0">
                <a:solidFill>
                  <a:srgbClr val="0070C0"/>
                </a:solidFill>
                <a:hlinkClick r:id="rId4"/>
              </a:rPr>
              <a:t>Enhancing teaching through constructive alignment</a:t>
            </a:r>
            <a:r>
              <a:rPr lang="en-US" dirty="0">
                <a:solidFill>
                  <a:srgbClr val="0070C0"/>
                </a:solidFill>
                <a:hlinkClick r:id="rId4"/>
              </a:rPr>
              <a:t>. Higher education</a:t>
            </a:r>
            <a:r>
              <a:rPr lang="en-US" dirty="0">
                <a:solidFill>
                  <a:srgbClr val="0070C0"/>
                </a:solidFill>
              </a:rPr>
              <a:t>, </a:t>
            </a:r>
            <a:r>
              <a:rPr lang="en-US" dirty="0"/>
              <a:t>32,3, pp 347-364.</a:t>
            </a:r>
            <a:endParaRPr lang="fr-FR" dirty="0"/>
          </a:p>
          <a:p>
            <a:endParaRPr lang="fr-FR" dirty="0"/>
          </a:p>
        </p:txBody>
      </p:sp>
      <p:sp>
        <p:nvSpPr>
          <p:cNvPr id="2" name="Espace réservé du numéro de diapositive 1"/>
          <p:cNvSpPr>
            <a:spLocks noGrp="1"/>
          </p:cNvSpPr>
          <p:nvPr>
            <p:ph type="sldNum" sz="quarter" idx="12"/>
          </p:nvPr>
        </p:nvSpPr>
        <p:spPr/>
        <p:txBody>
          <a:bodyPr/>
          <a:lstStyle/>
          <a:p>
            <a:fld id="{3E9D34D2-5B41-4F30-BCB1-4A50ADE72428}" type="slidenum">
              <a:rPr lang="fr-FR" smtClean="0"/>
              <a:t>54</a:t>
            </a:fld>
            <a:endParaRPr lang="fr-FR"/>
          </a:p>
        </p:txBody>
      </p:sp>
      <p:sp>
        <p:nvSpPr>
          <p:cNvPr id="7" name="Flèche : courbe vers la droite 6">
            <a:extLst>
              <a:ext uri="{FF2B5EF4-FFF2-40B4-BE49-F238E27FC236}">
                <a16:creationId xmlns:a16="http://schemas.microsoft.com/office/drawing/2014/main" id="{9DEE8414-208A-51B8-C0DA-3047DF4871FA}"/>
              </a:ext>
            </a:extLst>
          </p:cNvPr>
          <p:cNvSpPr/>
          <p:nvPr/>
        </p:nvSpPr>
        <p:spPr>
          <a:xfrm rot="5400000">
            <a:off x="5790350" y="2606319"/>
            <a:ext cx="731520" cy="1971187"/>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9" name="Flèche : courbe vers la droite 8">
            <a:extLst>
              <a:ext uri="{FF2B5EF4-FFF2-40B4-BE49-F238E27FC236}">
                <a16:creationId xmlns:a16="http://schemas.microsoft.com/office/drawing/2014/main" id="{6305BF96-75A1-3B5B-F995-87D721CCC1BB}"/>
              </a:ext>
            </a:extLst>
          </p:cNvPr>
          <p:cNvSpPr/>
          <p:nvPr/>
        </p:nvSpPr>
        <p:spPr>
          <a:xfrm rot="5400000">
            <a:off x="5275496" y="1124998"/>
            <a:ext cx="935153" cy="4605251"/>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solidFill>
            </a:endParaRPr>
          </a:p>
        </p:txBody>
      </p:sp>
      <p:sp>
        <p:nvSpPr>
          <p:cNvPr id="10" name="Flèche : courbe vers le haut 9">
            <a:extLst>
              <a:ext uri="{FF2B5EF4-FFF2-40B4-BE49-F238E27FC236}">
                <a16:creationId xmlns:a16="http://schemas.microsoft.com/office/drawing/2014/main" id="{D2379182-6B81-BD7F-C2D8-9E58FEAE7E76}"/>
              </a:ext>
            </a:extLst>
          </p:cNvPr>
          <p:cNvSpPr/>
          <p:nvPr/>
        </p:nvSpPr>
        <p:spPr>
          <a:xfrm>
            <a:off x="3724102" y="5145579"/>
            <a:ext cx="3865418" cy="598516"/>
          </a:xfrm>
          <a:prstGeom prst="curved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6141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DC420-6287-7402-B683-3E23825BBF2C}"/>
              </a:ext>
            </a:extLst>
          </p:cNvPr>
          <p:cNvSpPr>
            <a:spLocks noGrp="1"/>
          </p:cNvSpPr>
          <p:nvPr>
            <p:ph type="title"/>
          </p:nvPr>
        </p:nvSpPr>
        <p:spPr/>
        <p:txBody>
          <a:bodyPr>
            <a:normAutofit/>
          </a:bodyPr>
          <a:lstStyle/>
          <a:p>
            <a:pPr algn="ctr"/>
            <a:r>
              <a:rPr lang="fr-FR" sz="3600" b="1" dirty="0">
                <a:latin typeface="Times New Roman" panose="02020603050405020304" pitchFamily="18" charset="0"/>
                <a:cs typeface="Times New Roman" panose="02020603050405020304" pitchFamily="18" charset="0"/>
              </a:rPr>
              <a:t>1.  L’alignement pédagogique</a:t>
            </a:r>
          </a:p>
        </p:txBody>
      </p:sp>
      <p:sp>
        <p:nvSpPr>
          <p:cNvPr id="3" name="Espace réservé du contenu 2">
            <a:extLst>
              <a:ext uri="{FF2B5EF4-FFF2-40B4-BE49-F238E27FC236}">
                <a16:creationId xmlns:a16="http://schemas.microsoft.com/office/drawing/2014/main" id="{27677D54-501D-F7F4-0287-AA05DB8C96EC}"/>
              </a:ext>
            </a:extLst>
          </p:cNvPr>
          <p:cNvSpPr>
            <a:spLocks noGrp="1"/>
          </p:cNvSpPr>
          <p:nvPr>
            <p:ph idx="1"/>
          </p:nvPr>
        </p:nvSpPr>
        <p:spPr/>
        <p:txBody>
          <a:bodyPr/>
          <a:lstStyle/>
          <a:p>
            <a:endParaRPr lang="fr-FR" dirty="0"/>
          </a:p>
          <a:p>
            <a:endParaRPr lang="fr-FR" dirty="0"/>
          </a:p>
          <a:p>
            <a:endParaRPr lang="fr-FR" dirty="0"/>
          </a:p>
          <a:p>
            <a:r>
              <a:rPr lang="fr-FR" sz="3600" dirty="0">
                <a:latin typeface="Times New Roman" panose="02020603050405020304" pitchFamily="18" charset="0"/>
                <a:cs typeface="Times New Roman" panose="02020603050405020304" pitchFamily="18" charset="0"/>
              </a:rPr>
              <a:t>Comment construire un alignement pédagogique ? </a:t>
            </a:r>
          </a:p>
        </p:txBody>
      </p:sp>
    </p:spTree>
    <p:extLst>
      <p:ext uri="{BB962C8B-B14F-4D97-AF65-F5344CB8AC3E}">
        <p14:creationId xmlns:p14="http://schemas.microsoft.com/office/powerpoint/2010/main" val="3011846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136525"/>
            <a:ext cx="10515600" cy="1157254"/>
          </a:xfrm>
        </p:spPr>
        <p:txBody>
          <a:bodyPr>
            <a:normAutofit fontScale="90000"/>
          </a:bodyPr>
          <a:lstStyle/>
          <a:p>
            <a:pPr algn="ctr"/>
            <a:r>
              <a:rPr lang="fr-FR" b="1" dirty="0">
                <a:latin typeface="Times New Roman" panose="02020603050405020304" pitchFamily="18" charset="0"/>
                <a:cs typeface="Times New Roman" panose="02020603050405020304" pitchFamily="18" charset="0"/>
              </a:rPr>
              <a:t>1. Référence au modèle </a:t>
            </a:r>
            <a:br>
              <a:rPr lang="fr-FR" b="1" dirty="0">
                <a:latin typeface="Times New Roman" panose="02020603050405020304" pitchFamily="18" charset="0"/>
                <a:cs typeface="Times New Roman" panose="02020603050405020304" pitchFamily="18" charset="0"/>
              </a:rPr>
            </a:br>
            <a:r>
              <a:rPr lang="fr-FR" b="1" dirty="0">
                <a:latin typeface="Times New Roman" panose="02020603050405020304" pitchFamily="18" charset="0"/>
                <a:cs typeface="Times New Roman" panose="02020603050405020304" pitchFamily="18" charset="0"/>
              </a:rPr>
              <a:t>de l’évaluation par les objectifs</a:t>
            </a:r>
            <a:endParaRPr lang="fr-FR" dirty="0"/>
          </a:p>
        </p:txBody>
      </p:sp>
      <p:graphicFrame>
        <p:nvGraphicFramePr>
          <p:cNvPr id="3" name="Tableau 2"/>
          <p:cNvGraphicFramePr>
            <a:graphicFrameLocks noGrp="1"/>
          </p:cNvGraphicFramePr>
          <p:nvPr/>
        </p:nvGraphicFramePr>
        <p:xfrm>
          <a:off x="3048000" y="1566152"/>
          <a:ext cx="6096000" cy="4807923"/>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794471">
                <a:tc gridSpan="2">
                  <a:txBody>
                    <a:bodyPr/>
                    <a:lstStyle/>
                    <a:p>
                      <a:pPr algn="ctr"/>
                      <a:r>
                        <a:rPr lang="fr-FR" sz="2400" dirty="0">
                          <a:solidFill>
                            <a:schemeClr val="tx1"/>
                          </a:solidFill>
                          <a:latin typeface="Times New Roman" panose="02020603050405020304" pitchFamily="18" charset="0"/>
                          <a:cs typeface="Times New Roman" panose="02020603050405020304" pitchFamily="18" charset="0"/>
                        </a:rPr>
                        <a:t>Les objectifs en évaluation</a:t>
                      </a:r>
                    </a:p>
                    <a:p>
                      <a:pPr algn="ctr"/>
                      <a:r>
                        <a:rPr lang="fr-FR" sz="2400" dirty="0" err="1">
                          <a:solidFill>
                            <a:schemeClr val="tx1"/>
                          </a:solidFill>
                          <a:latin typeface="Times New Roman" panose="02020603050405020304" pitchFamily="18" charset="0"/>
                          <a:cs typeface="Times New Roman" panose="02020603050405020304" pitchFamily="18" charset="0"/>
                        </a:rPr>
                        <a:t>Mager</a:t>
                      </a:r>
                      <a:r>
                        <a:rPr lang="fr-FR" sz="2400" dirty="0">
                          <a:solidFill>
                            <a:schemeClr val="tx1"/>
                          </a:solidFill>
                          <a:latin typeface="Times New Roman" panose="02020603050405020304" pitchFamily="18" charset="0"/>
                          <a:cs typeface="Times New Roman" panose="02020603050405020304" pitchFamily="18" charset="0"/>
                        </a:rPr>
                        <a:t> (1970)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736067">
                <a:tc gridSpan="2">
                  <a:txBody>
                    <a:bodyPr/>
                    <a:lstStyle/>
                    <a:p>
                      <a:pPr algn="ctr"/>
                      <a:r>
                        <a:rPr lang="fr-FR" sz="1600" dirty="0">
                          <a:latin typeface="Times New Roman" panose="02020603050405020304" pitchFamily="18" charset="0"/>
                          <a:cs typeface="Times New Roman" panose="02020603050405020304" pitchFamily="18" charset="0"/>
                        </a:rPr>
                        <a:t>Objectif = cible à atteindre</a:t>
                      </a:r>
                    </a:p>
                    <a:p>
                      <a:pPr algn="ctr"/>
                      <a:r>
                        <a:rPr lang="fr-FR" sz="1600" dirty="0">
                          <a:latin typeface="Times New Roman" panose="02020603050405020304" pitchFamily="18" charset="0"/>
                          <a:cs typeface="Times New Roman" panose="02020603050405020304" pitchFamily="18" charset="0"/>
                        </a:rPr>
                        <a:t>Efficacité de la pédagogie passe par la réalisation effective des objectifs d’enseignement</a:t>
                      </a:r>
                    </a:p>
                    <a:p>
                      <a:pPr algn="ctr"/>
                      <a:r>
                        <a:rPr lang="fr-FR" sz="1600" dirty="0">
                          <a:latin typeface="Times New Roman" panose="02020603050405020304" pitchFamily="18" charset="0"/>
                          <a:cs typeface="Times New Roman" panose="02020603050405020304" pitchFamily="18" charset="0"/>
                        </a:rPr>
                        <a:t>Objectifs : aident l’enseignant à préciser et à communiquer ses</a:t>
                      </a:r>
                      <a:r>
                        <a:rPr lang="fr-FR" sz="1600" baseline="0" dirty="0">
                          <a:latin typeface="Times New Roman" panose="02020603050405020304" pitchFamily="18" charset="0"/>
                          <a:cs typeface="Times New Roman" panose="02020603050405020304" pitchFamily="18" charset="0"/>
                        </a:rPr>
                        <a:t> buts</a:t>
                      </a:r>
                    </a:p>
                    <a:p>
                      <a:pPr algn="ctr"/>
                      <a:r>
                        <a:rPr lang="fr-FR" sz="1600" baseline="0" dirty="0">
                          <a:latin typeface="Times New Roman" panose="02020603050405020304" pitchFamily="18" charset="0"/>
                          <a:cs typeface="Times New Roman" panose="02020603050405020304" pitchFamily="18" charset="0"/>
                        </a:rPr>
                        <a:t>Préparer un cours : décider de sa destination, trouver les moyens de s’y rendre, vérifier qu’on y est bien arrivé</a:t>
                      </a:r>
                    </a:p>
                    <a:p>
                      <a:pPr algn="ctr"/>
                      <a:endParaRPr lang="fr-FR" sz="16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fr-F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0217">
                <a:tc rowSpan="4">
                  <a:txBody>
                    <a:bodyPr/>
                    <a:lstStyle/>
                    <a:p>
                      <a:pPr algn="ctr"/>
                      <a:endParaRPr lang="fr-FR">
                        <a:latin typeface="Times New Roman" panose="02020603050405020304" pitchFamily="18" charset="0"/>
                        <a:cs typeface="Times New Roman" panose="02020603050405020304" pitchFamily="18" charset="0"/>
                      </a:endParaRPr>
                    </a:p>
                    <a:p>
                      <a:pPr algn="ctr"/>
                      <a:r>
                        <a:rPr lang="fr-FR">
                          <a:latin typeface="Times New Roman" panose="02020603050405020304" pitchFamily="18" charset="0"/>
                          <a:cs typeface="Times New Roman" panose="02020603050405020304" pitchFamily="18" charset="0"/>
                        </a:rPr>
                        <a:t>Décider</a:t>
                      </a:r>
                      <a:r>
                        <a:rPr lang="fr-FR" baseline="0">
                          <a:latin typeface="Times New Roman" panose="02020603050405020304" pitchFamily="18" charset="0"/>
                          <a:cs typeface="Times New Roman" panose="02020603050405020304" pitchFamily="18" charset="0"/>
                        </a:rPr>
                        <a:t> du savoir ou de la technique à transmettre à l’étudiant</a:t>
                      </a:r>
                      <a:endParaRPr lang="fr-FR">
                        <a:latin typeface="Times New Roman" panose="02020603050405020304" pitchFamily="18" charset="0"/>
                        <a:cs typeface="Times New Roman" panose="02020603050405020304" pitchFamily="18" charset="0"/>
                      </a:endParaRPr>
                    </a:p>
                    <a:p>
                      <a:pPr algn="ctr"/>
                      <a:endParaRPr lang="fr-FR">
                        <a:latin typeface="Times New Roman" panose="02020603050405020304" pitchFamily="18" charset="0"/>
                        <a:cs typeface="Times New Roman" panose="02020603050405020304" pitchFamily="18" charset="0"/>
                      </a:endParaRPr>
                    </a:p>
                    <a:p>
                      <a:pPr algn="ctr"/>
                      <a:endParaRPr lang="fr-FR">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a:latin typeface="Times New Roman" panose="02020603050405020304" pitchFamily="18" charset="0"/>
                          <a:cs typeface="Times New Roman" panose="02020603050405020304" pitchFamily="18" charset="0"/>
                        </a:rPr>
                        <a:t>Analyser la situation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17092">
                <a:tc vMerge="1">
                  <a:txBody>
                    <a:bodyPr/>
                    <a:lstStyle/>
                    <a:p>
                      <a:endParaRPr lang="fr-FR"/>
                    </a:p>
                  </a:txBody>
                  <a:tcPr/>
                </a:tc>
                <a:tc>
                  <a:txBody>
                    <a:bodyPr/>
                    <a:lstStyle/>
                    <a:p>
                      <a:pPr algn="ctr"/>
                      <a:r>
                        <a:rPr lang="fr-FR">
                          <a:latin typeface="Times New Roman" panose="02020603050405020304" pitchFamily="18" charset="0"/>
                          <a:cs typeface="Times New Roman" panose="02020603050405020304" pitchFamily="18" charset="0"/>
                        </a:rPr>
                        <a:t>Exprimer le dessein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420666">
                <a:tc vMerge="1">
                  <a:txBody>
                    <a:bodyPr/>
                    <a:lstStyle/>
                    <a:p>
                      <a:endParaRPr lang="fr-FR"/>
                    </a:p>
                  </a:txBody>
                  <a:tcPr/>
                </a:tc>
                <a:tc>
                  <a:txBody>
                    <a:bodyPr/>
                    <a:lstStyle/>
                    <a:p>
                      <a:pPr algn="ctr"/>
                      <a:r>
                        <a:rPr lang="fr-FR">
                          <a:latin typeface="Times New Roman" panose="02020603050405020304" pitchFamily="18" charset="0"/>
                          <a:cs typeface="Times New Roman" panose="02020603050405020304" pitchFamily="18" charset="0"/>
                        </a:rPr>
                        <a:t>Mettre au point</a:t>
                      </a:r>
                      <a:r>
                        <a:rPr lang="fr-FR" baseline="0">
                          <a:latin typeface="Times New Roman" panose="02020603050405020304" pitchFamily="18" charset="0"/>
                          <a:cs typeface="Times New Roman" panose="02020603050405020304" pitchFamily="18" charset="0"/>
                        </a:rPr>
                        <a:t> le cours</a:t>
                      </a:r>
                      <a:endParaRPr lang="fr-FR">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20666">
                <a:tc vMerge="1">
                  <a:txBody>
                    <a:bodyPr/>
                    <a:lstStyle/>
                    <a:p>
                      <a:pPr algn="ctr"/>
                      <a:endParaRPr lang="fr-F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a:latin typeface="Times New Roman" panose="02020603050405020304" pitchFamily="18" charset="0"/>
                          <a:cs typeface="Times New Roman" panose="02020603050405020304" pitchFamily="18" charset="0"/>
                        </a:rPr>
                        <a:t>Vérifier l’atteinte du</a:t>
                      </a:r>
                      <a:r>
                        <a:rPr lang="fr-FR" baseline="0">
                          <a:latin typeface="Times New Roman" panose="02020603050405020304" pitchFamily="18" charset="0"/>
                          <a:cs typeface="Times New Roman" panose="02020603050405020304" pitchFamily="18" charset="0"/>
                        </a:rPr>
                        <a:t> but</a:t>
                      </a:r>
                      <a:endParaRPr lang="fr-FR">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58002">
                <a:tc gridSpan="2">
                  <a:txBody>
                    <a:bodyPr/>
                    <a:lstStyle/>
                    <a:p>
                      <a:pPr algn="ctr"/>
                      <a:r>
                        <a:rPr lang="fr-FR" sz="1600" b="1" dirty="0">
                          <a:latin typeface="Times New Roman" panose="02020603050405020304" pitchFamily="18" charset="0"/>
                          <a:cs typeface="Times New Roman" panose="02020603050405020304" pitchFamily="18" charset="0"/>
                        </a:rPr>
                        <a:t>SCHEMA FIN-MOYENS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fr-FR"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4" name="Espace réservé du numéro de diapositive 3"/>
          <p:cNvSpPr>
            <a:spLocks noGrp="1"/>
          </p:cNvSpPr>
          <p:nvPr>
            <p:ph type="sldNum" sz="quarter" idx="12"/>
          </p:nvPr>
        </p:nvSpPr>
        <p:spPr/>
        <p:txBody>
          <a:bodyPr/>
          <a:lstStyle/>
          <a:p>
            <a:fld id="{4EE73D2E-721C-443F-BA61-323512A98F33}" type="slidenum">
              <a:rPr lang="fr-FR" smtClean="0"/>
              <a:t>7</a:t>
            </a:fld>
            <a:endParaRPr lang="fr-FR"/>
          </a:p>
        </p:txBody>
      </p:sp>
    </p:spTree>
    <p:extLst>
      <p:ext uri="{BB962C8B-B14F-4D97-AF65-F5344CB8AC3E}">
        <p14:creationId xmlns:p14="http://schemas.microsoft.com/office/powerpoint/2010/main" val="3909946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FDC420-6287-7402-B683-3E23825BBF2C}"/>
              </a:ext>
            </a:extLst>
          </p:cNvPr>
          <p:cNvSpPr>
            <a:spLocks noGrp="1"/>
          </p:cNvSpPr>
          <p:nvPr>
            <p:ph type="title"/>
          </p:nvPr>
        </p:nvSpPr>
        <p:spPr/>
        <p:txBody>
          <a:bodyPr>
            <a:normAutofit/>
          </a:bodyPr>
          <a:lstStyle/>
          <a:p>
            <a:pPr algn="ctr"/>
            <a:r>
              <a:rPr lang="fr-FR" sz="3600" b="1" dirty="0">
                <a:latin typeface="Times New Roman" panose="02020603050405020304" pitchFamily="18" charset="0"/>
                <a:cs typeface="Times New Roman" panose="02020603050405020304" pitchFamily="18" charset="0"/>
              </a:rPr>
              <a:t>1.  L’alignement pédagogique</a:t>
            </a:r>
          </a:p>
        </p:txBody>
      </p:sp>
      <p:sp>
        <p:nvSpPr>
          <p:cNvPr id="3" name="Espace réservé du contenu 2">
            <a:extLst>
              <a:ext uri="{FF2B5EF4-FFF2-40B4-BE49-F238E27FC236}">
                <a16:creationId xmlns:a16="http://schemas.microsoft.com/office/drawing/2014/main" id="{27677D54-501D-F7F4-0287-AA05DB8C96EC}"/>
              </a:ext>
            </a:extLst>
          </p:cNvPr>
          <p:cNvSpPr>
            <a:spLocks noGrp="1"/>
          </p:cNvSpPr>
          <p:nvPr>
            <p:ph idx="1"/>
          </p:nvPr>
        </p:nvSpPr>
        <p:spPr>
          <a:xfrm>
            <a:off x="838200" y="1690688"/>
            <a:ext cx="10515600" cy="3047567"/>
          </a:xfrm>
        </p:spPr>
        <p:txBody>
          <a:bodyPr/>
          <a:lstStyle/>
          <a:p>
            <a:endParaRPr lang="fr-FR" dirty="0"/>
          </a:p>
          <a:p>
            <a:endParaRPr lang="fr-FR" dirty="0"/>
          </a:p>
          <a:p>
            <a:endParaRPr lang="fr-FR" dirty="0"/>
          </a:p>
          <a:p>
            <a:pPr marL="0" indent="0" algn="ctr">
              <a:buNone/>
            </a:pPr>
            <a:r>
              <a:rPr lang="fr-FR" sz="3200" dirty="0">
                <a:latin typeface="Times New Roman" panose="02020603050405020304" pitchFamily="18" charset="0"/>
                <a:cs typeface="Times New Roman" panose="02020603050405020304" pitchFamily="18" charset="0"/>
              </a:rPr>
              <a:t>L’application du schéma fin-moyen permet-il automatiquement un alignement pédagogique ? </a:t>
            </a:r>
          </a:p>
        </p:txBody>
      </p:sp>
    </p:spTree>
    <p:extLst>
      <p:ext uri="{BB962C8B-B14F-4D97-AF65-F5344CB8AC3E}">
        <p14:creationId xmlns:p14="http://schemas.microsoft.com/office/powerpoint/2010/main" val="14992957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838200" y="1690688"/>
            <a:ext cx="10515600" cy="4351338"/>
          </a:xfrm>
        </p:spPr>
        <p:txBody>
          <a:bodyPr/>
          <a:lstStyle/>
          <a:p>
            <a:pPr marL="0" indent="0">
              <a:buNone/>
            </a:pPr>
            <a:r>
              <a:rPr lang="fr-FR" b="1" dirty="0"/>
              <a:t>Compétence  :</a:t>
            </a:r>
            <a:r>
              <a:rPr lang="fr-FR" dirty="0"/>
              <a:t> [l’étudiant doit être capable de] sauter en parachute </a:t>
            </a:r>
          </a:p>
        </p:txBody>
      </p:sp>
      <p:sp>
        <p:nvSpPr>
          <p:cNvPr id="4" name="Espace réservé du numéro de diapositive 3"/>
          <p:cNvSpPr>
            <a:spLocks noGrp="1"/>
          </p:cNvSpPr>
          <p:nvPr>
            <p:ph type="sldNum" sz="quarter" idx="12"/>
          </p:nvPr>
        </p:nvSpPr>
        <p:spPr/>
        <p:txBody>
          <a:bodyPr/>
          <a:lstStyle/>
          <a:p>
            <a:fld id="{3E9D34D2-5B41-4F30-BCB1-4A50ADE72428}" type="slidenum">
              <a:rPr lang="fr-FR" smtClean="0"/>
              <a:t>9</a:t>
            </a:fld>
            <a:endParaRPr lang="fr-FR"/>
          </a:p>
        </p:txBody>
      </p:sp>
      <p:pic>
        <p:nvPicPr>
          <p:cNvPr id="7" name="Image 6"/>
          <p:cNvPicPr>
            <a:picLocks noChangeAspect="1"/>
          </p:cNvPicPr>
          <p:nvPr/>
        </p:nvPicPr>
        <p:blipFill>
          <a:blip r:embed="rId3"/>
          <a:stretch>
            <a:fillRect/>
          </a:stretch>
        </p:blipFill>
        <p:spPr>
          <a:xfrm>
            <a:off x="1221992" y="2597285"/>
            <a:ext cx="3160822" cy="3899228"/>
          </a:xfrm>
          <a:prstGeom prst="rect">
            <a:avLst/>
          </a:prstGeom>
        </p:spPr>
      </p:pic>
      <p:sp>
        <p:nvSpPr>
          <p:cNvPr id="8" name="Shape 118"/>
          <p:cNvSpPr txBox="1">
            <a:spLocks/>
          </p:cNvSpPr>
          <p:nvPr/>
        </p:nvSpPr>
        <p:spPr>
          <a:xfrm>
            <a:off x="0" y="365125"/>
            <a:ext cx="10804634" cy="978300"/>
          </a:xfrm>
          <a:prstGeom prst="rect">
            <a:avLst/>
          </a:prstGeom>
          <a:solidFill>
            <a:schemeClr val="accent3"/>
          </a:solidFill>
          <a:ln>
            <a:noFill/>
          </a:ln>
        </p:spPr>
        <p:txBody>
          <a:bodyPr vert="horz" wrap="square" lIns="91425" tIns="45700" rIns="91425" bIns="45700"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chemeClr val="dk1"/>
              </a:buClr>
              <a:buSzPct val="25000"/>
              <a:buFont typeface="Helvetica Neue"/>
              <a:buNone/>
            </a:pPr>
            <a:r>
              <a:rPr lang="fr-FR" sz="3600" b="1" dirty="0">
                <a:solidFill>
                  <a:schemeClr val="lt1"/>
                </a:solidFill>
                <a:latin typeface="Times New Roman" panose="02020603050405020304" pitchFamily="18" charset="0"/>
                <a:ea typeface="Helvetica Neue"/>
                <a:cs typeface="Times New Roman" panose="02020603050405020304" pitchFamily="18" charset="0"/>
                <a:sym typeface="Helvetica Neue"/>
              </a:rPr>
              <a:t>1. Cherchez l’erreur… </a:t>
            </a:r>
          </a:p>
        </p:txBody>
      </p:sp>
    </p:spTree>
    <p:extLst>
      <p:ext uri="{BB962C8B-B14F-4D97-AF65-F5344CB8AC3E}">
        <p14:creationId xmlns:p14="http://schemas.microsoft.com/office/powerpoint/2010/main" val="351545684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2070</TotalTime>
  <Words>3976</Words>
  <Application>Microsoft Office PowerPoint</Application>
  <PresentationFormat>Grand écran</PresentationFormat>
  <Paragraphs>480</Paragraphs>
  <Slides>54</Slides>
  <Notes>17</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54</vt:i4>
      </vt:variant>
    </vt:vector>
  </HeadingPairs>
  <TitlesOfParts>
    <vt:vector size="66" baseType="lpstr">
      <vt:lpstr>Aptos</vt:lpstr>
      <vt:lpstr>Aptos Display</vt:lpstr>
      <vt:lpstr>Arial</vt:lpstr>
      <vt:lpstr>Britannic Bold</vt:lpstr>
      <vt:lpstr>Corbel</vt:lpstr>
      <vt:lpstr>Helvetica</vt:lpstr>
      <vt:lpstr>Helvetica Neue</vt:lpstr>
      <vt:lpstr>Times New Roman</vt:lpstr>
      <vt:lpstr>Univers 45 Light</vt:lpstr>
      <vt:lpstr>Verdana</vt:lpstr>
      <vt:lpstr>Wingdings</vt:lpstr>
      <vt:lpstr>Thème Office</vt:lpstr>
      <vt:lpstr>     Amélioration de l’apprentissage  des étudiants du supérieur  L’importance de  l’alignement pédagogique,             des grilles critériées d’évaluation, et de la régulation des enseignements-apprentissages </vt:lpstr>
      <vt:lpstr>Plan de la présentation</vt:lpstr>
      <vt:lpstr>1.  L’alignement pédagogique</vt:lpstr>
      <vt:lpstr>1. Six leviers pour améliorer l’apprentissage  des étudiants du supérieur (Poumay, 2014)</vt:lpstr>
      <vt:lpstr> 1. Définition de l’alignement pédagogique </vt:lpstr>
      <vt:lpstr>1.  L’alignement pédagogique</vt:lpstr>
      <vt:lpstr>1. Référence au modèle  de l’évaluation par les objectifs</vt:lpstr>
      <vt:lpstr>1.  L’alignement pédagogique</vt:lpstr>
      <vt:lpstr>Présentation PowerPoint</vt:lpstr>
      <vt:lpstr>Présentation PowerPoint</vt:lpstr>
      <vt:lpstr>Présentation PowerPoint</vt:lpstr>
      <vt:lpstr>1. Il y a des conditions d’efficacité  de l’alignement pédagogique   </vt:lpstr>
      <vt:lpstr> 1. Rappel alignement pédagogique </vt:lpstr>
      <vt:lpstr> 1. Condition d’efficacité L’analyse de la tâche ou de la situation  selon deux points de vue et trois logiques </vt:lpstr>
      <vt:lpstr>1. Réflexion approfondie sur le contenu de ce qu’il y a à apprendre et sur le processus d’apprentissage des étudiants </vt:lpstr>
      <vt:lpstr>1. Assurer la cohérence ou les cohérences </vt:lpstr>
      <vt:lpstr>1. Cohérence interne partielle  dans le dispositif</vt:lpstr>
      <vt:lpstr>1. De l’importance de la conception pédagogique</vt:lpstr>
      <vt:lpstr>1. Pour la cohérence interne du dispositif </vt:lpstr>
      <vt:lpstr>1. Pour la cohérence verticale </vt:lpstr>
      <vt:lpstr>1. Alignement pédagogique</vt:lpstr>
      <vt:lpstr>2. Comment savoir  si les objectifs sont atteints ?  L’usage de grilles critériées ou référentiels d’évaluation  </vt:lpstr>
      <vt:lpstr>2. Attendus et acquis </vt:lpstr>
      <vt:lpstr>2. Exemple de grille critériée pour l’évaluation de productions écrites complexes à l’université  (Martin, Lefrançois, Guichard, Tapp et Arsenault,  2016)</vt:lpstr>
      <vt:lpstr>2. Pourquoi utiliser des grilles critériées ?</vt:lpstr>
      <vt:lpstr>2. Quelques intérêts  des grilles critériées ou référentiels d’évaluation</vt:lpstr>
      <vt:lpstr>2. Construction de grilles critériées d’évaluation  ou  élaboration d’un référentiel d’évaluation </vt:lpstr>
      <vt:lpstr>2. L’évaluation procède d’une lecture plurielle</vt:lpstr>
      <vt:lpstr>2. Le processus de référentialisation au cœur de la co-construction de grilles critériées</vt:lpstr>
      <vt:lpstr>2. Évaluer = manipuler des critères  (Vial, 1999)</vt:lpstr>
      <vt:lpstr>2. Qu’est-ce qu’un critère ? </vt:lpstr>
      <vt:lpstr>2. Qu’est-ce qu’un critère ? </vt:lpstr>
      <vt:lpstr>2. Qu’est-ce qu’un « indicateur » ? </vt:lpstr>
      <vt:lpstr>2. Critère, indicateurs, indices</vt:lpstr>
      <vt:lpstr>2. Deux principes clés  pour l’identification de critères </vt:lpstr>
      <vt:lpstr>Etapes pour la co-construction d’une grille critériée pour l’évaluation de productions écrites complexes à l’université (Martin, Lefrançois, Guichard, Tapp et Arsenault,  2016) </vt:lpstr>
      <vt:lpstr>Présentation PowerPoint</vt:lpstr>
      <vt:lpstr>2. Référentiel d’évaluation =artefact médiateur</vt:lpstr>
      <vt:lpstr>3. Améliorer la cohérence de l’alignement pédagogique  par les régulations</vt:lpstr>
      <vt:lpstr>3. Perspective systémique  de l’alignement pédagogique</vt:lpstr>
      <vt:lpstr> Principales Références</vt:lpstr>
      <vt:lpstr>Merci de votre attention</vt:lpstr>
      <vt:lpstr>1. Alignement pédagogique</vt:lpstr>
      <vt:lpstr>1. Autre exemple : celui de Mr Cosinus</vt:lpstr>
      <vt:lpstr>Présentation PowerPoint</vt:lpstr>
      <vt:lpstr>Présentation PowerPoint</vt:lpstr>
      <vt:lpstr>Présentation PowerPoint</vt:lpstr>
      <vt:lpstr>2. Grilles et scénario pédagogique </vt:lpstr>
      <vt:lpstr>2. Référentiel d’évaluation et critères hors référentiel (Nicole Caparros-Mencacci, 2014)</vt:lpstr>
      <vt:lpstr>2. Attendus et acquis </vt:lpstr>
      <vt:lpstr> Travaux sur l’évaluation  au service de la formation </vt:lpstr>
      <vt:lpstr>Présentation PowerPoint</vt:lpstr>
      <vt:lpstr>Évaluation formatrice </vt:lpstr>
      <vt:lpstr> Définition de l’alignement pédagogique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Nicole Caparros-Mencacci</dc:creator>
  <cp:lastModifiedBy>Nicole Caparros-Mencacci</cp:lastModifiedBy>
  <cp:revision>51</cp:revision>
  <dcterms:created xsi:type="dcterms:W3CDTF">2024-04-20T16:20:44Z</dcterms:created>
  <dcterms:modified xsi:type="dcterms:W3CDTF">2024-05-02T18:25:39Z</dcterms:modified>
</cp:coreProperties>
</file>