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sldIdLst>
    <p:sldId id="256" r:id="rId2"/>
    <p:sldId id="257" r:id="rId3"/>
    <p:sldId id="279" r:id="rId4"/>
    <p:sldId id="265" r:id="rId5"/>
    <p:sldId id="266" r:id="rId6"/>
    <p:sldId id="267" r:id="rId7"/>
    <p:sldId id="268" r:id="rId8"/>
    <p:sldId id="269" r:id="rId9"/>
    <p:sldId id="273" r:id="rId10"/>
    <p:sldId id="272" r:id="rId11"/>
    <p:sldId id="274" r:id="rId12"/>
    <p:sldId id="275" r:id="rId13"/>
    <p:sldId id="276" r:id="rId14"/>
    <p:sldId id="277" r:id="rId15"/>
    <p:sldId id="271" r:id="rId16"/>
    <p:sldId id="278" r:id="rId17"/>
  </p:sldIdLst>
  <p:sldSz cx="10688638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A50F"/>
    <a:srgbClr val="F8B334"/>
    <a:srgbClr val="F48E06"/>
    <a:srgbClr val="F3942D"/>
    <a:srgbClr val="F5A32B"/>
    <a:srgbClr val="F29E08"/>
    <a:srgbClr val="708573"/>
    <a:srgbClr val="233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74" autoAdjust="0"/>
  </p:normalViewPr>
  <p:slideViewPr>
    <p:cSldViewPr snapToGrid="0">
      <p:cViewPr varScale="1">
        <p:scale>
          <a:sx n="57" d="100"/>
          <a:sy n="57" d="100"/>
        </p:scale>
        <p:origin x="79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4819031141347"/>
          <c:y val="8.6941148725961717E-2"/>
          <c:w val="0.87633334128956808"/>
          <c:h val="0.7980423201653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SdV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0.12133891213389121</c:v>
                </c:pt>
                <c:pt idx="1">
                  <c:v>4.3235704323570434E-2</c:v>
                </c:pt>
                <c:pt idx="2">
                  <c:v>4.4630404463040445E-2</c:v>
                </c:pt>
                <c:pt idx="3">
                  <c:v>3.4867503486750349E-2</c:v>
                </c:pt>
                <c:pt idx="4">
                  <c:v>3.626220362622036E-2</c:v>
                </c:pt>
                <c:pt idx="5">
                  <c:v>3.626220362622036E-2</c:v>
                </c:pt>
                <c:pt idx="6">
                  <c:v>3.0683403068340307E-2</c:v>
                </c:pt>
                <c:pt idx="7">
                  <c:v>2.6499302649930265E-2</c:v>
                </c:pt>
                <c:pt idx="8">
                  <c:v>3.0683403068340307E-2</c:v>
                </c:pt>
                <c:pt idx="9">
                  <c:v>5.1603905160390519E-2</c:v>
                </c:pt>
                <c:pt idx="10">
                  <c:v>4.0446304044630406E-2</c:v>
                </c:pt>
                <c:pt idx="11">
                  <c:v>4.8814504881450491E-2</c:v>
                </c:pt>
                <c:pt idx="12">
                  <c:v>4.8814504881450491E-2</c:v>
                </c:pt>
                <c:pt idx="13">
                  <c:v>3.3472803347280332E-2</c:v>
                </c:pt>
                <c:pt idx="14">
                  <c:v>4.3235704323570434E-2</c:v>
                </c:pt>
                <c:pt idx="15">
                  <c:v>2.7894002789400279E-2</c:v>
                </c:pt>
                <c:pt idx="16">
                  <c:v>5.1603905160390519E-2</c:v>
                </c:pt>
                <c:pt idx="17">
                  <c:v>4.4630404463040445E-2</c:v>
                </c:pt>
                <c:pt idx="18">
                  <c:v>4.1841004184100417E-2</c:v>
                </c:pt>
                <c:pt idx="19">
                  <c:v>6.2761506276150625E-2</c:v>
                </c:pt>
                <c:pt idx="20">
                  <c:v>0.100418410041841</c:v>
                </c:pt>
                <c:pt idx="21" formatCode="#,#00%">
                  <c:v>0.46722454672245467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2-44E3-85EF-524406AF0B3D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SdV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0.12903225806451613</c:v>
                </c:pt>
                <c:pt idx="1">
                  <c:v>6.0308555399719493E-2</c:v>
                </c:pt>
                <c:pt idx="2">
                  <c:v>5.4698457223001401E-2</c:v>
                </c:pt>
                <c:pt idx="3">
                  <c:v>4.6283309957924262E-2</c:v>
                </c:pt>
                <c:pt idx="4">
                  <c:v>4.7685834502103785E-2</c:v>
                </c:pt>
                <c:pt idx="5">
                  <c:v>3.0855539971949508E-2</c:v>
                </c:pt>
                <c:pt idx="6">
                  <c:v>2.9453015427769985E-2</c:v>
                </c:pt>
                <c:pt idx="7">
                  <c:v>1.2622720897615708E-2</c:v>
                </c:pt>
                <c:pt idx="8">
                  <c:v>3.5063113604488078E-2</c:v>
                </c:pt>
                <c:pt idx="9">
                  <c:v>4.6283309957924262E-2</c:v>
                </c:pt>
                <c:pt idx="10">
                  <c:v>5.3295932678821878E-2</c:v>
                </c:pt>
                <c:pt idx="11">
                  <c:v>2.6647966339410939E-2</c:v>
                </c:pt>
                <c:pt idx="12">
                  <c:v>4.067321178120617E-2</c:v>
                </c:pt>
                <c:pt idx="13">
                  <c:v>4.4880785413744739E-2</c:v>
                </c:pt>
                <c:pt idx="14">
                  <c:v>3.9270687237026647E-2</c:v>
                </c:pt>
                <c:pt idx="15">
                  <c:v>3.6465638148667601E-2</c:v>
                </c:pt>
                <c:pt idx="16">
                  <c:v>4.3478260869565216E-2</c:v>
                </c:pt>
                <c:pt idx="17">
                  <c:v>4.4880785413744739E-2</c:v>
                </c:pt>
                <c:pt idx="18">
                  <c:v>5.1893408134642355E-2</c:v>
                </c:pt>
                <c:pt idx="19">
                  <c:v>4.067321178120617E-2</c:v>
                </c:pt>
                <c:pt idx="20">
                  <c:v>8.5553997194950909E-2</c:v>
                </c:pt>
                <c:pt idx="21" formatCode="#,#00%">
                  <c:v>0.4053295932678822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2-44E3-85EF-524406AF0B3D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L1 SdV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Feuil1!$C$27:$X$27</c:f>
              <c:numCache>
                <c:formatCode>0.0%</c:formatCode>
                <c:ptCount val="22"/>
                <c:pt idx="0">
                  <c:v>0.16833333333333333</c:v>
                </c:pt>
                <c:pt idx="1">
                  <c:v>7.166666666666667E-2</c:v>
                </c:pt>
                <c:pt idx="2">
                  <c:v>4.6666666666666669E-2</c:v>
                </c:pt>
                <c:pt idx="3">
                  <c:v>5.6666666666666664E-2</c:v>
                </c:pt>
                <c:pt idx="4">
                  <c:v>5.1666666666666666E-2</c:v>
                </c:pt>
                <c:pt idx="5">
                  <c:v>3.1666666666666669E-2</c:v>
                </c:pt>
                <c:pt idx="6">
                  <c:v>3.6666666666666667E-2</c:v>
                </c:pt>
                <c:pt idx="7">
                  <c:v>3.6666666666666667E-2</c:v>
                </c:pt>
                <c:pt idx="8">
                  <c:v>4.1666666666666664E-2</c:v>
                </c:pt>
                <c:pt idx="9">
                  <c:v>5.3333333333333337E-2</c:v>
                </c:pt>
                <c:pt idx="10">
                  <c:v>0.03</c:v>
                </c:pt>
                <c:pt idx="11">
                  <c:v>2.6666666666666668E-2</c:v>
                </c:pt>
                <c:pt idx="12">
                  <c:v>3.1666666666666669E-2</c:v>
                </c:pt>
                <c:pt idx="13">
                  <c:v>0.03</c:v>
                </c:pt>
                <c:pt idx="14">
                  <c:v>4.1666666666666664E-2</c:v>
                </c:pt>
                <c:pt idx="15">
                  <c:v>3.833333333333333E-2</c:v>
                </c:pt>
                <c:pt idx="16">
                  <c:v>3.833333333333333E-2</c:v>
                </c:pt>
                <c:pt idx="17">
                  <c:v>4.3333333333333335E-2</c:v>
                </c:pt>
                <c:pt idx="18">
                  <c:v>0.04</c:v>
                </c:pt>
                <c:pt idx="19">
                  <c:v>3.5000000000000003E-2</c:v>
                </c:pt>
                <c:pt idx="20">
                  <c:v>0.05</c:v>
                </c:pt>
                <c:pt idx="21" formatCode="#,#0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2-44E3-85EF-524406AF0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79201295270403"/>
          <c:y val="8.1894618055555563E-2"/>
          <c:w val="0.57310171001997778"/>
          <c:h val="0.1531208333333333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387173118558684E-2"/>
          <c:y val="8.694122797801683E-2"/>
          <c:w val="0.87633334128956808"/>
          <c:h val="0.78453795154352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Chimie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0.29530201342281881</c:v>
                </c:pt>
                <c:pt idx="1">
                  <c:v>7.3825503355704702E-2</c:v>
                </c:pt>
                <c:pt idx="2">
                  <c:v>8.0536912751677847E-2</c:v>
                </c:pt>
                <c:pt idx="3">
                  <c:v>4.0268456375838924E-2</c:v>
                </c:pt>
                <c:pt idx="4">
                  <c:v>6.0402684563758392E-2</c:v>
                </c:pt>
                <c:pt idx="5">
                  <c:v>4.6979865771812082E-2</c:v>
                </c:pt>
                <c:pt idx="6">
                  <c:v>3.3557046979865772E-2</c:v>
                </c:pt>
                <c:pt idx="7">
                  <c:v>3.3557046979865772E-2</c:v>
                </c:pt>
                <c:pt idx="8">
                  <c:v>2.6845637583892617E-2</c:v>
                </c:pt>
                <c:pt idx="9">
                  <c:v>2.0134228187919462E-2</c:v>
                </c:pt>
                <c:pt idx="10">
                  <c:v>2.0134228187919462E-2</c:v>
                </c:pt>
                <c:pt idx="11">
                  <c:v>2.6845637583892617E-2</c:v>
                </c:pt>
                <c:pt idx="12">
                  <c:v>4.0268456375838924E-2</c:v>
                </c:pt>
                <c:pt idx="13">
                  <c:v>2.0134228187919462E-2</c:v>
                </c:pt>
                <c:pt idx="14">
                  <c:v>2.0134228187919462E-2</c:v>
                </c:pt>
                <c:pt idx="15">
                  <c:v>2.6845637583892617E-2</c:v>
                </c:pt>
                <c:pt idx="16">
                  <c:v>3.3557046979865772E-2</c:v>
                </c:pt>
                <c:pt idx="17">
                  <c:v>4.6979865771812082E-2</c:v>
                </c:pt>
                <c:pt idx="18">
                  <c:v>2.0134228187919462E-2</c:v>
                </c:pt>
                <c:pt idx="19">
                  <c:v>2.6845637583892617E-2</c:v>
                </c:pt>
                <c:pt idx="20">
                  <c:v>6.7114093959731542E-3</c:v>
                </c:pt>
                <c:pt idx="21" formatCode="#,#00%">
                  <c:v>0.20805369127516779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4-4CC2-BD00-792EC693A676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Chimie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0.18656716417910449</c:v>
                </c:pt>
                <c:pt idx="1">
                  <c:v>5.2238805970149252E-2</c:v>
                </c:pt>
                <c:pt idx="2">
                  <c:v>7.4626865671641784E-2</c:v>
                </c:pt>
                <c:pt idx="3">
                  <c:v>2.2388059701492536E-2</c:v>
                </c:pt>
                <c:pt idx="4">
                  <c:v>2.2388059701492536E-2</c:v>
                </c:pt>
                <c:pt idx="5">
                  <c:v>5.9701492537313432E-2</c:v>
                </c:pt>
                <c:pt idx="6">
                  <c:v>5.2238805970149252E-2</c:v>
                </c:pt>
                <c:pt idx="7">
                  <c:v>5.9701492537313432E-2</c:v>
                </c:pt>
                <c:pt idx="8">
                  <c:v>2.9850746268656716E-2</c:v>
                </c:pt>
                <c:pt idx="9">
                  <c:v>3.7313432835820892E-2</c:v>
                </c:pt>
                <c:pt idx="10">
                  <c:v>6.7164179104477612E-2</c:v>
                </c:pt>
                <c:pt idx="11">
                  <c:v>4.4776119402985072E-2</c:v>
                </c:pt>
                <c:pt idx="12">
                  <c:v>2.9850746268656716E-2</c:v>
                </c:pt>
                <c:pt idx="13">
                  <c:v>5.2238805970149252E-2</c:v>
                </c:pt>
                <c:pt idx="14">
                  <c:v>2.2388059701492536E-2</c:v>
                </c:pt>
                <c:pt idx="15">
                  <c:v>3.7313432835820892E-2</c:v>
                </c:pt>
                <c:pt idx="16">
                  <c:v>2.9850746268656716E-2</c:v>
                </c:pt>
                <c:pt idx="17">
                  <c:v>2.9850746268656716E-2</c:v>
                </c:pt>
                <c:pt idx="18">
                  <c:v>2.2388059701492536E-2</c:v>
                </c:pt>
                <c:pt idx="19">
                  <c:v>2.9850746268656716E-2</c:v>
                </c:pt>
                <c:pt idx="20">
                  <c:v>3.7313432835820892E-2</c:v>
                </c:pt>
                <c:pt idx="21" formatCode="#,#00%">
                  <c:v>0.34328358208955223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4-4CC2-BD00-792EC693A676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L1 Chimie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Feuil1!$C$25:$W$25</c:f>
              <c:numCache>
                <c:formatCode>0.0%</c:formatCode>
                <c:ptCount val="21"/>
                <c:pt idx="0">
                  <c:v>0.14851485148514851</c:v>
                </c:pt>
                <c:pt idx="1">
                  <c:v>9.9009900990099011E-3</c:v>
                </c:pt>
                <c:pt idx="2">
                  <c:v>9.9009900990099011E-3</c:v>
                </c:pt>
                <c:pt idx="3">
                  <c:v>2.9702970297029702E-2</c:v>
                </c:pt>
                <c:pt idx="4">
                  <c:v>1.9801980198019802E-2</c:v>
                </c:pt>
                <c:pt idx="5">
                  <c:v>9.9009900990099011E-3</c:v>
                </c:pt>
                <c:pt idx="6">
                  <c:v>9.9009900990099011E-3</c:v>
                </c:pt>
                <c:pt idx="7">
                  <c:v>0</c:v>
                </c:pt>
                <c:pt idx="8">
                  <c:v>9.9009900990099011E-3</c:v>
                </c:pt>
                <c:pt idx="9">
                  <c:v>1.9801980198019802E-2</c:v>
                </c:pt>
                <c:pt idx="10">
                  <c:v>9.9009900990099011E-3</c:v>
                </c:pt>
                <c:pt idx="11">
                  <c:v>0</c:v>
                </c:pt>
                <c:pt idx="12">
                  <c:v>1.9801980198019802E-2</c:v>
                </c:pt>
                <c:pt idx="13">
                  <c:v>4.9504950495049507E-2</c:v>
                </c:pt>
                <c:pt idx="14">
                  <c:v>9.9009900990099011E-3</c:v>
                </c:pt>
                <c:pt idx="15">
                  <c:v>3.9603960396039604E-2</c:v>
                </c:pt>
                <c:pt idx="16">
                  <c:v>2.9702970297029702E-2</c:v>
                </c:pt>
                <c:pt idx="17">
                  <c:v>1.9801980198019802E-2</c:v>
                </c:pt>
                <c:pt idx="18">
                  <c:v>3.9603960396039604E-2</c:v>
                </c:pt>
                <c:pt idx="19">
                  <c:v>4.9504950495049507E-2</c:v>
                </c:pt>
                <c:pt idx="20">
                  <c:v>0.45544554455445546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F4-4CC2-BD00-792EC693A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83165734651627"/>
          <c:y val="3.3846527777777774E-2"/>
          <c:w val="0.69611540153103624"/>
          <c:h val="0.1090149305555555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4819031141347"/>
          <c:y val="8.6941148725961717E-2"/>
          <c:w val="0.87633334128956808"/>
          <c:h val="0.7980423201653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Math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0.32203389830508472</c:v>
                </c:pt>
                <c:pt idx="1">
                  <c:v>9.03954802259887E-2</c:v>
                </c:pt>
                <c:pt idx="2">
                  <c:v>5.0847457627118647E-2</c:v>
                </c:pt>
                <c:pt idx="3">
                  <c:v>2.8248587570621469E-2</c:v>
                </c:pt>
                <c:pt idx="4">
                  <c:v>4.519774011299435E-2</c:v>
                </c:pt>
                <c:pt idx="5">
                  <c:v>2.8248587570621469E-2</c:v>
                </c:pt>
                <c:pt idx="6">
                  <c:v>5.6497175141242938E-2</c:v>
                </c:pt>
                <c:pt idx="7">
                  <c:v>1.6949152542372881E-2</c:v>
                </c:pt>
                <c:pt idx="8">
                  <c:v>3.954802259887006E-2</c:v>
                </c:pt>
                <c:pt idx="9">
                  <c:v>2.8248587570621469E-2</c:v>
                </c:pt>
                <c:pt idx="10">
                  <c:v>3.954802259887006E-2</c:v>
                </c:pt>
                <c:pt idx="11">
                  <c:v>2.8248587570621469E-2</c:v>
                </c:pt>
                <c:pt idx="12">
                  <c:v>0</c:v>
                </c:pt>
                <c:pt idx="13">
                  <c:v>1.6949152542372881E-2</c:v>
                </c:pt>
                <c:pt idx="14">
                  <c:v>3.954802259887006E-2</c:v>
                </c:pt>
                <c:pt idx="15">
                  <c:v>1.6949152542372881E-2</c:v>
                </c:pt>
                <c:pt idx="16">
                  <c:v>1.6949152542372881E-2</c:v>
                </c:pt>
                <c:pt idx="17">
                  <c:v>1.6949152542372881E-2</c:v>
                </c:pt>
                <c:pt idx="18">
                  <c:v>3.954802259887006E-2</c:v>
                </c:pt>
                <c:pt idx="19">
                  <c:v>5.6497175141242938E-3</c:v>
                </c:pt>
                <c:pt idx="20">
                  <c:v>7.3446327683615822E-2</c:v>
                </c:pt>
                <c:pt idx="21" formatCode="#,#00%">
                  <c:v>0.24858757062146894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E-4100-B103-89187A1E36C8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Math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0.23809523809523808</c:v>
                </c:pt>
                <c:pt idx="1">
                  <c:v>5.3571428571428568E-2</c:v>
                </c:pt>
                <c:pt idx="2">
                  <c:v>4.7619047619047616E-2</c:v>
                </c:pt>
                <c:pt idx="3">
                  <c:v>7.7380952380952384E-2</c:v>
                </c:pt>
                <c:pt idx="4">
                  <c:v>5.9523809523809521E-2</c:v>
                </c:pt>
                <c:pt idx="5">
                  <c:v>4.1666666666666664E-2</c:v>
                </c:pt>
                <c:pt idx="6">
                  <c:v>5.3571428571428568E-2</c:v>
                </c:pt>
                <c:pt idx="7">
                  <c:v>4.1666666666666664E-2</c:v>
                </c:pt>
                <c:pt idx="8">
                  <c:v>5.9523809523809521E-2</c:v>
                </c:pt>
                <c:pt idx="9">
                  <c:v>4.7619047619047616E-2</c:v>
                </c:pt>
                <c:pt idx="10">
                  <c:v>5.3571428571428568E-2</c:v>
                </c:pt>
                <c:pt idx="11">
                  <c:v>5.9523809523809521E-3</c:v>
                </c:pt>
                <c:pt idx="12">
                  <c:v>1.1904761904761904E-2</c:v>
                </c:pt>
                <c:pt idx="13">
                  <c:v>1.1904761904761904E-2</c:v>
                </c:pt>
                <c:pt idx="14">
                  <c:v>2.3809523809523808E-2</c:v>
                </c:pt>
                <c:pt idx="15">
                  <c:v>5.9523809523809521E-3</c:v>
                </c:pt>
                <c:pt idx="16">
                  <c:v>2.3809523809523808E-2</c:v>
                </c:pt>
                <c:pt idx="17">
                  <c:v>3.5714285714285712E-2</c:v>
                </c:pt>
                <c:pt idx="18">
                  <c:v>5.3571428571428568E-2</c:v>
                </c:pt>
                <c:pt idx="19">
                  <c:v>2.3809523809523808E-2</c:v>
                </c:pt>
                <c:pt idx="20">
                  <c:v>2.976190476190476E-2</c:v>
                </c:pt>
                <c:pt idx="21" formatCode="#,#00%">
                  <c:v>0.24404761904761904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E-4100-B103-89187A1E36C8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 Math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Feuil1!$C$25:$W$25</c:f>
              <c:numCache>
                <c:formatCode>0.0%</c:formatCode>
                <c:ptCount val="21"/>
                <c:pt idx="0">
                  <c:v>0.17350157728706625</c:v>
                </c:pt>
                <c:pt idx="1">
                  <c:v>3.1545741324921134E-2</c:v>
                </c:pt>
                <c:pt idx="2">
                  <c:v>2.5236593059936908E-2</c:v>
                </c:pt>
                <c:pt idx="3">
                  <c:v>1.2618296529968454E-2</c:v>
                </c:pt>
                <c:pt idx="4">
                  <c:v>2.5236593059936908E-2</c:v>
                </c:pt>
                <c:pt idx="5">
                  <c:v>2.5236593059936908E-2</c:v>
                </c:pt>
                <c:pt idx="6">
                  <c:v>1.8927444794952682E-2</c:v>
                </c:pt>
                <c:pt idx="7">
                  <c:v>2.2082018927444796E-2</c:v>
                </c:pt>
                <c:pt idx="8">
                  <c:v>1.5772870662460567E-2</c:v>
                </c:pt>
                <c:pt idx="9">
                  <c:v>1.2618296529968454E-2</c:v>
                </c:pt>
                <c:pt idx="10">
                  <c:v>2.8391167192429023E-2</c:v>
                </c:pt>
                <c:pt idx="11">
                  <c:v>2.8391167192429023E-2</c:v>
                </c:pt>
                <c:pt idx="12">
                  <c:v>1.5772870662460567E-2</c:v>
                </c:pt>
                <c:pt idx="13">
                  <c:v>2.8391167192429023E-2</c:v>
                </c:pt>
                <c:pt idx="14">
                  <c:v>1.8927444794952682E-2</c:v>
                </c:pt>
                <c:pt idx="15">
                  <c:v>1.5772870662460567E-2</c:v>
                </c:pt>
                <c:pt idx="16">
                  <c:v>2.8391167192429023E-2</c:v>
                </c:pt>
                <c:pt idx="17">
                  <c:v>1.5772870662460567E-2</c:v>
                </c:pt>
                <c:pt idx="18">
                  <c:v>2.8391167192429023E-2</c:v>
                </c:pt>
                <c:pt idx="19">
                  <c:v>2.8391167192429023E-2</c:v>
                </c:pt>
                <c:pt idx="20">
                  <c:v>0.21766561514195584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5E-4100-B103-89187A1E3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37784339457568"/>
          <c:y val="6.9320807549240623E-2"/>
          <c:w val="0.56697495625546812"/>
          <c:h val="0.158790311044017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8724537037037"/>
          <c:y val="9.1442759442029287E-2"/>
          <c:w val="0.87633334128956808"/>
          <c:h val="0.7980423201653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Meca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0.27868852459016391</c:v>
                </c:pt>
                <c:pt idx="1">
                  <c:v>9.0163934426229511E-2</c:v>
                </c:pt>
                <c:pt idx="2">
                  <c:v>7.3770491803278687E-2</c:v>
                </c:pt>
                <c:pt idx="3">
                  <c:v>7.3770491803278687E-2</c:v>
                </c:pt>
                <c:pt idx="4">
                  <c:v>8.1967213114754103E-3</c:v>
                </c:pt>
                <c:pt idx="5">
                  <c:v>8.1967213114754092E-2</c:v>
                </c:pt>
                <c:pt idx="6">
                  <c:v>1.6393442622950821E-2</c:v>
                </c:pt>
                <c:pt idx="7">
                  <c:v>3.2786885245901641E-2</c:v>
                </c:pt>
                <c:pt idx="8">
                  <c:v>2.4590163934426229E-2</c:v>
                </c:pt>
                <c:pt idx="9">
                  <c:v>2.4590163934426229E-2</c:v>
                </c:pt>
                <c:pt idx="10">
                  <c:v>4.0983606557377046E-2</c:v>
                </c:pt>
                <c:pt idx="11">
                  <c:v>3.2786885245901641E-2</c:v>
                </c:pt>
                <c:pt idx="12">
                  <c:v>0</c:v>
                </c:pt>
                <c:pt idx="13">
                  <c:v>5.737704918032787E-2</c:v>
                </c:pt>
                <c:pt idx="14">
                  <c:v>1.6393442622950821E-2</c:v>
                </c:pt>
                <c:pt idx="15">
                  <c:v>2.4590163934426229E-2</c:v>
                </c:pt>
                <c:pt idx="16">
                  <c:v>3.2786885245901641E-2</c:v>
                </c:pt>
                <c:pt idx="17">
                  <c:v>8.1967213114754103E-3</c:v>
                </c:pt>
                <c:pt idx="18">
                  <c:v>3.2786885245901641E-2</c:v>
                </c:pt>
                <c:pt idx="19">
                  <c:v>3.2786885245901641E-2</c:v>
                </c:pt>
                <c:pt idx="20">
                  <c:v>1.6393442622950821E-2</c:v>
                </c:pt>
                <c:pt idx="21" formatCode="#,#00%">
                  <c:v>0.22131147540983606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7-403E-8AEB-A578D1D858DC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Meca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0.3</c:v>
                </c:pt>
                <c:pt idx="1">
                  <c:v>2.5000000000000001E-2</c:v>
                </c:pt>
                <c:pt idx="2">
                  <c:v>9.166666666666666E-2</c:v>
                </c:pt>
                <c:pt idx="3">
                  <c:v>5.8333333333333334E-2</c:v>
                </c:pt>
                <c:pt idx="4">
                  <c:v>5.8333333333333334E-2</c:v>
                </c:pt>
                <c:pt idx="5">
                  <c:v>4.1666666666666664E-2</c:v>
                </c:pt>
                <c:pt idx="6">
                  <c:v>0.05</c:v>
                </c:pt>
                <c:pt idx="7">
                  <c:v>0.05</c:v>
                </c:pt>
                <c:pt idx="8">
                  <c:v>2.5000000000000001E-2</c:v>
                </c:pt>
                <c:pt idx="9">
                  <c:v>1.6666666666666666E-2</c:v>
                </c:pt>
                <c:pt idx="10">
                  <c:v>4.1666666666666664E-2</c:v>
                </c:pt>
                <c:pt idx="11">
                  <c:v>8.3333333333333332E-3</c:v>
                </c:pt>
                <c:pt idx="12">
                  <c:v>3.3333333333333333E-2</c:v>
                </c:pt>
                <c:pt idx="13">
                  <c:v>8.3333333333333332E-3</c:v>
                </c:pt>
                <c:pt idx="14">
                  <c:v>8.3333333333333332E-3</c:v>
                </c:pt>
                <c:pt idx="15">
                  <c:v>1.6666666666666666E-2</c:v>
                </c:pt>
                <c:pt idx="16">
                  <c:v>1.6666666666666666E-2</c:v>
                </c:pt>
                <c:pt idx="17">
                  <c:v>3.3333333333333333E-2</c:v>
                </c:pt>
                <c:pt idx="18">
                  <c:v>0.05</c:v>
                </c:pt>
                <c:pt idx="19">
                  <c:v>6.6666666666666666E-2</c:v>
                </c:pt>
                <c:pt idx="20">
                  <c:v>0</c:v>
                </c:pt>
                <c:pt idx="21" formatCode="#,#00%">
                  <c:v>0.25833333333333336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7-403E-8AEB-A578D1D858DC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L1 Meca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Feuil1!$C$25:$W$25</c:f>
              <c:numCache>
                <c:formatCode>0.0%</c:formatCode>
                <c:ptCount val="21"/>
                <c:pt idx="0">
                  <c:v>0.12612612612612611</c:v>
                </c:pt>
                <c:pt idx="1">
                  <c:v>0.13513513513513514</c:v>
                </c:pt>
                <c:pt idx="2">
                  <c:v>6.3063063063063057E-2</c:v>
                </c:pt>
                <c:pt idx="3">
                  <c:v>5.4054054054054057E-2</c:v>
                </c:pt>
                <c:pt idx="4">
                  <c:v>5.4054054054054057E-2</c:v>
                </c:pt>
                <c:pt idx="5">
                  <c:v>2.7027027027027029E-2</c:v>
                </c:pt>
                <c:pt idx="6">
                  <c:v>2.7027027027027029E-2</c:v>
                </c:pt>
                <c:pt idx="7">
                  <c:v>1.8018018018018018E-2</c:v>
                </c:pt>
                <c:pt idx="8">
                  <c:v>9.0090090090090089E-3</c:v>
                </c:pt>
                <c:pt idx="9">
                  <c:v>1.8018018018018018E-2</c:v>
                </c:pt>
                <c:pt idx="10">
                  <c:v>9.0090090090090089E-3</c:v>
                </c:pt>
                <c:pt idx="11">
                  <c:v>4.5045045045045043E-2</c:v>
                </c:pt>
                <c:pt idx="12">
                  <c:v>1.8018018018018018E-2</c:v>
                </c:pt>
                <c:pt idx="13">
                  <c:v>1.8018018018018018E-2</c:v>
                </c:pt>
                <c:pt idx="14">
                  <c:v>1.8018018018018018E-2</c:v>
                </c:pt>
                <c:pt idx="15">
                  <c:v>5.4054054054054057E-2</c:v>
                </c:pt>
                <c:pt idx="16">
                  <c:v>2.7027027027027029E-2</c:v>
                </c:pt>
                <c:pt idx="17">
                  <c:v>1.8018018018018018E-2</c:v>
                </c:pt>
                <c:pt idx="18">
                  <c:v>4.5045045045045043E-2</c:v>
                </c:pt>
                <c:pt idx="19">
                  <c:v>4.5045045045045043E-2</c:v>
                </c:pt>
                <c:pt idx="20">
                  <c:v>0.16216216216216217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7-403E-8AEB-A578D1D85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4831743593027"/>
          <c:y val="0.16786036476843619"/>
          <c:w val="0.66093836807720829"/>
          <c:h val="8.375416666666668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28396399910205E-2"/>
          <c:y val="8.694114583333333E-2"/>
          <c:w val="0.87633334128956808"/>
          <c:h val="0.7980423201653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EEA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0.36296296296296299</c:v>
                </c:pt>
                <c:pt idx="1">
                  <c:v>5.9259259259259262E-2</c:v>
                </c:pt>
                <c:pt idx="2">
                  <c:v>5.185185185185185E-2</c:v>
                </c:pt>
                <c:pt idx="3">
                  <c:v>8.1481481481481488E-2</c:v>
                </c:pt>
                <c:pt idx="4">
                  <c:v>5.9259259259259262E-2</c:v>
                </c:pt>
                <c:pt idx="5">
                  <c:v>7.4074074074074077E-3</c:v>
                </c:pt>
                <c:pt idx="6">
                  <c:v>7.4074074074074077E-3</c:v>
                </c:pt>
                <c:pt idx="7">
                  <c:v>1.4814814814814815E-2</c:v>
                </c:pt>
                <c:pt idx="8">
                  <c:v>4.4444444444444446E-2</c:v>
                </c:pt>
                <c:pt idx="9">
                  <c:v>2.9629629629629631E-2</c:v>
                </c:pt>
                <c:pt idx="10">
                  <c:v>2.9629629629629631E-2</c:v>
                </c:pt>
                <c:pt idx="11">
                  <c:v>2.2222222222222223E-2</c:v>
                </c:pt>
                <c:pt idx="12">
                  <c:v>2.2222222222222223E-2</c:v>
                </c:pt>
                <c:pt idx="13">
                  <c:v>7.4074074074074077E-3</c:v>
                </c:pt>
                <c:pt idx="14">
                  <c:v>0</c:v>
                </c:pt>
                <c:pt idx="15">
                  <c:v>3.7037037037037035E-2</c:v>
                </c:pt>
                <c:pt idx="16">
                  <c:v>1.4814814814814815E-2</c:v>
                </c:pt>
                <c:pt idx="17">
                  <c:v>2.2222222222222223E-2</c:v>
                </c:pt>
                <c:pt idx="18">
                  <c:v>2.2222222222222223E-2</c:v>
                </c:pt>
                <c:pt idx="19">
                  <c:v>2.2222222222222223E-2</c:v>
                </c:pt>
                <c:pt idx="20">
                  <c:v>8.1481481481481488E-2</c:v>
                </c:pt>
                <c:pt idx="21" formatCode="#,#00%">
                  <c:v>0.25925925925925924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E-434B-A439-0D1F04E01384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EEA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0.30597014925373134</c:v>
                </c:pt>
                <c:pt idx="1">
                  <c:v>8.2089552238805971E-2</c:v>
                </c:pt>
                <c:pt idx="2">
                  <c:v>5.2238805970149252E-2</c:v>
                </c:pt>
                <c:pt idx="3">
                  <c:v>5.2238805970149252E-2</c:v>
                </c:pt>
                <c:pt idx="4">
                  <c:v>3.7313432835820892E-2</c:v>
                </c:pt>
                <c:pt idx="5">
                  <c:v>2.9850746268656716E-2</c:v>
                </c:pt>
                <c:pt idx="6">
                  <c:v>5.2238805970149252E-2</c:v>
                </c:pt>
                <c:pt idx="7">
                  <c:v>2.2388059701492536E-2</c:v>
                </c:pt>
                <c:pt idx="8">
                  <c:v>2.9850746268656716E-2</c:v>
                </c:pt>
                <c:pt idx="9">
                  <c:v>2.2388059701492536E-2</c:v>
                </c:pt>
                <c:pt idx="10">
                  <c:v>2.2388059701492536E-2</c:v>
                </c:pt>
                <c:pt idx="11">
                  <c:v>7.462686567164179E-3</c:v>
                </c:pt>
                <c:pt idx="12">
                  <c:v>7.462686567164179E-3</c:v>
                </c:pt>
                <c:pt idx="13">
                  <c:v>7.462686567164179E-3</c:v>
                </c:pt>
                <c:pt idx="14">
                  <c:v>7.462686567164179E-3</c:v>
                </c:pt>
                <c:pt idx="15">
                  <c:v>2.9850746268656716E-2</c:v>
                </c:pt>
                <c:pt idx="16">
                  <c:v>2.2388059701492536E-2</c:v>
                </c:pt>
                <c:pt idx="17">
                  <c:v>2.2388059701492536E-2</c:v>
                </c:pt>
                <c:pt idx="18">
                  <c:v>4.4776119402985072E-2</c:v>
                </c:pt>
                <c:pt idx="19">
                  <c:v>8.2089552238805971E-2</c:v>
                </c:pt>
                <c:pt idx="20">
                  <c:v>5.9701492537313432E-2</c:v>
                </c:pt>
                <c:pt idx="21" formatCode="#,#00%">
                  <c:v>0.28358208955223879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E-434B-A439-0D1F04E01384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L1 EEA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Feuil1!$C$25:$W$25</c:f>
              <c:numCache>
                <c:formatCode>0.0%</c:formatCode>
                <c:ptCount val="21"/>
                <c:pt idx="0">
                  <c:v>0.30188679245283018</c:v>
                </c:pt>
                <c:pt idx="1">
                  <c:v>0.10377358490566038</c:v>
                </c:pt>
                <c:pt idx="2">
                  <c:v>5.6603773584905662E-2</c:v>
                </c:pt>
                <c:pt idx="3">
                  <c:v>0</c:v>
                </c:pt>
                <c:pt idx="4">
                  <c:v>6.6037735849056603E-2</c:v>
                </c:pt>
                <c:pt idx="5">
                  <c:v>2.8301886792452831E-2</c:v>
                </c:pt>
                <c:pt idx="6">
                  <c:v>6.6037735849056603E-2</c:v>
                </c:pt>
                <c:pt idx="7">
                  <c:v>2.8301886792452831E-2</c:v>
                </c:pt>
                <c:pt idx="8">
                  <c:v>2.8301886792452831E-2</c:v>
                </c:pt>
                <c:pt idx="9">
                  <c:v>1.8867924528301886E-2</c:v>
                </c:pt>
                <c:pt idx="10">
                  <c:v>9.433962264150943E-3</c:v>
                </c:pt>
                <c:pt idx="11">
                  <c:v>0</c:v>
                </c:pt>
                <c:pt idx="12">
                  <c:v>2.8301886792452831E-2</c:v>
                </c:pt>
                <c:pt idx="13">
                  <c:v>0</c:v>
                </c:pt>
                <c:pt idx="14">
                  <c:v>3.7735849056603772E-2</c:v>
                </c:pt>
                <c:pt idx="15">
                  <c:v>1.8867924528301886E-2</c:v>
                </c:pt>
                <c:pt idx="16">
                  <c:v>0</c:v>
                </c:pt>
                <c:pt idx="17">
                  <c:v>0</c:v>
                </c:pt>
                <c:pt idx="18">
                  <c:v>1.8867924528301886E-2</c:v>
                </c:pt>
                <c:pt idx="19">
                  <c:v>4.716981132075472E-2</c:v>
                </c:pt>
                <c:pt idx="20">
                  <c:v>0.12264150943396226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E-434B-A439-0D1F04E01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60896303535914"/>
          <c:y val="0.14583559027777779"/>
          <c:w val="0.51838379188596539"/>
          <c:h val="9.221041666666662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4819031141347"/>
          <c:y val="8.6941148725961717E-2"/>
          <c:w val="0.87633334128956808"/>
          <c:h val="0.7980423201653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Phys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0.32520325203252032</c:v>
                </c:pt>
                <c:pt idx="1">
                  <c:v>4.878048780487805E-2</c:v>
                </c:pt>
                <c:pt idx="2">
                  <c:v>6.5040650406504072E-2</c:v>
                </c:pt>
                <c:pt idx="3">
                  <c:v>2.4390243902439025E-2</c:v>
                </c:pt>
                <c:pt idx="4">
                  <c:v>4.878048780487805E-2</c:v>
                </c:pt>
                <c:pt idx="5">
                  <c:v>2.4390243902439025E-2</c:v>
                </c:pt>
                <c:pt idx="6">
                  <c:v>3.2520325203252036E-2</c:v>
                </c:pt>
                <c:pt idx="7">
                  <c:v>8.130081300813009E-3</c:v>
                </c:pt>
                <c:pt idx="8">
                  <c:v>3.2520325203252036E-2</c:v>
                </c:pt>
                <c:pt idx="9">
                  <c:v>1.6260162601626018E-2</c:v>
                </c:pt>
                <c:pt idx="10">
                  <c:v>4.065040650406504E-2</c:v>
                </c:pt>
                <c:pt idx="11">
                  <c:v>1.6260162601626018E-2</c:v>
                </c:pt>
                <c:pt idx="12">
                  <c:v>8.130081300813009E-3</c:v>
                </c:pt>
                <c:pt idx="13">
                  <c:v>1.6260162601626018E-2</c:v>
                </c:pt>
                <c:pt idx="14">
                  <c:v>0</c:v>
                </c:pt>
                <c:pt idx="15">
                  <c:v>2.4390243902439025E-2</c:v>
                </c:pt>
                <c:pt idx="16">
                  <c:v>2.4390243902439025E-2</c:v>
                </c:pt>
                <c:pt idx="17">
                  <c:v>3.2520325203252036E-2</c:v>
                </c:pt>
                <c:pt idx="18">
                  <c:v>5.6910569105691054E-2</c:v>
                </c:pt>
                <c:pt idx="19">
                  <c:v>0.11382113821138211</c:v>
                </c:pt>
                <c:pt idx="20">
                  <c:v>4.065040650406504E-2</c:v>
                </c:pt>
                <c:pt idx="21" formatCode="#,#00%">
                  <c:v>0.30894308943089432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7-4FB2-8404-467376326854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Phys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0.26874999999999999</c:v>
                </c:pt>
                <c:pt idx="1">
                  <c:v>6.8750000000000006E-2</c:v>
                </c:pt>
                <c:pt idx="2">
                  <c:v>2.5000000000000001E-2</c:v>
                </c:pt>
                <c:pt idx="3">
                  <c:v>6.25E-2</c:v>
                </c:pt>
                <c:pt idx="4">
                  <c:v>2.5000000000000001E-2</c:v>
                </c:pt>
                <c:pt idx="5">
                  <c:v>0.05</c:v>
                </c:pt>
                <c:pt idx="6">
                  <c:v>4.3749999999999997E-2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4.3749999999999997E-2</c:v>
                </c:pt>
                <c:pt idx="10">
                  <c:v>8.7499999999999994E-2</c:v>
                </c:pt>
                <c:pt idx="11">
                  <c:v>3.125E-2</c:v>
                </c:pt>
                <c:pt idx="12">
                  <c:v>2.5000000000000001E-2</c:v>
                </c:pt>
                <c:pt idx="13">
                  <c:v>1.8749999999999999E-2</c:v>
                </c:pt>
                <c:pt idx="14">
                  <c:v>6.2500000000000003E-3</c:v>
                </c:pt>
                <c:pt idx="15">
                  <c:v>1.8749999999999999E-2</c:v>
                </c:pt>
                <c:pt idx="16">
                  <c:v>1.2500000000000001E-2</c:v>
                </c:pt>
                <c:pt idx="17">
                  <c:v>6.2500000000000003E-3</c:v>
                </c:pt>
                <c:pt idx="18">
                  <c:v>3.7499999999999999E-2</c:v>
                </c:pt>
                <c:pt idx="19">
                  <c:v>0.05</c:v>
                </c:pt>
                <c:pt idx="20">
                  <c:v>6.8750000000000006E-2</c:v>
                </c:pt>
                <c:pt idx="21" formatCode="#,#00%">
                  <c:v>0.28125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17-4FB2-8404-467376326854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L1 Phys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Feuil1!$C$25:$W$25</c:f>
              <c:numCache>
                <c:formatCode>0.0%</c:formatCode>
                <c:ptCount val="21"/>
                <c:pt idx="0">
                  <c:v>0.17886178861788618</c:v>
                </c:pt>
                <c:pt idx="1">
                  <c:v>5.6910569105691054E-2</c:v>
                </c:pt>
                <c:pt idx="2">
                  <c:v>4.065040650406504E-2</c:v>
                </c:pt>
                <c:pt idx="3">
                  <c:v>8.130081300813009E-3</c:v>
                </c:pt>
                <c:pt idx="4">
                  <c:v>5.6910569105691054E-2</c:v>
                </c:pt>
                <c:pt idx="5">
                  <c:v>1.6260162601626018E-2</c:v>
                </c:pt>
                <c:pt idx="6">
                  <c:v>2.4390243902439025E-2</c:v>
                </c:pt>
                <c:pt idx="7">
                  <c:v>0</c:v>
                </c:pt>
                <c:pt idx="8">
                  <c:v>6.5040650406504072E-2</c:v>
                </c:pt>
                <c:pt idx="9">
                  <c:v>8.130081300813009E-3</c:v>
                </c:pt>
                <c:pt idx="10">
                  <c:v>3.2520325203252036E-2</c:v>
                </c:pt>
                <c:pt idx="11">
                  <c:v>2.4390243902439025E-2</c:v>
                </c:pt>
                <c:pt idx="12">
                  <c:v>5.6910569105691054E-2</c:v>
                </c:pt>
                <c:pt idx="13">
                  <c:v>3.2520325203252036E-2</c:v>
                </c:pt>
                <c:pt idx="14">
                  <c:v>2.4390243902439025E-2</c:v>
                </c:pt>
                <c:pt idx="15">
                  <c:v>1.6260162601626018E-2</c:v>
                </c:pt>
                <c:pt idx="16">
                  <c:v>4.065040650406504E-2</c:v>
                </c:pt>
                <c:pt idx="17">
                  <c:v>1.6260162601626018E-2</c:v>
                </c:pt>
                <c:pt idx="18">
                  <c:v>3.2520325203252036E-2</c:v>
                </c:pt>
                <c:pt idx="19">
                  <c:v>5.6910569105691054E-2</c:v>
                </c:pt>
                <c:pt idx="20">
                  <c:v>0.15447154471544716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17-4FB2-8404-467376326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8360734767404"/>
          <c:y val="9.0021429046330703E-2"/>
          <c:w val="0.54862264138107752"/>
          <c:h val="0.1092071180555555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4819031141347"/>
          <c:y val="8.6941148725961717E-2"/>
          <c:w val="0.87633334128956808"/>
          <c:h val="0.79804232016531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L1 Info 20-21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Feuil1!$C$6:$X$6</c:f>
              <c:numCache>
                <c:formatCode>0.0%</c:formatCode>
                <c:ptCount val="22"/>
                <c:pt idx="0">
                  <c:v>0.25245901639344265</c:v>
                </c:pt>
                <c:pt idx="1">
                  <c:v>9.8360655737704916E-2</c:v>
                </c:pt>
                <c:pt idx="2">
                  <c:v>5.5737704918032788E-2</c:v>
                </c:pt>
                <c:pt idx="3">
                  <c:v>5.5737704918032788E-2</c:v>
                </c:pt>
                <c:pt idx="4">
                  <c:v>4.9180327868852458E-2</c:v>
                </c:pt>
                <c:pt idx="5">
                  <c:v>4.2622950819672129E-2</c:v>
                </c:pt>
                <c:pt idx="6">
                  <c:v>2.9508196721311476E-2</c:v>
                </c:pt>
                <c:pt idx="7">
                  <c:v>4.2622950819672129E-2</c:v>
                </c:pt>
                <c:pt idx="8">
                  <c:v>1.6393442622950821E-2</c:v>
                </c:pt>
                <c:pt idx="9">
                  <c:v>2.2950819672131147E-2</c:v>
                </c:pt>
                <c:pt idx="10">
                  <c:v>3.9344262295081971E-2</c:v>
                </c:pt>
                <c:pt idx="11">
                  <c:v>6.5573770491803279E-3</c:v>
                </c:pt>
                <c:pt idx="12">
                  <c:v>1.3114754098360656E-2</c:v>
                </c:pt>
                <c:pt idx="13">
                  <c:v>0</c:v>
                </c:pt>
                <c:pt idx="14">
                  <c:v>2.2950819672131147E-2</c:v>
                </c:pt>
                <c:pt idx="15">
                  <c:v>1.3114754098360656E-2</c:v>
                </c:pt>
                <c:pt idx="16">
                  <c:v>3.2786885245901639E-3</c:v>
                </c:pt>
                <c:pt idx="17">
                  <c:v>6.5573770491803279E-3</c:v>
                </c:pt>
                <c:pt idx="18">
                  <c:v>9.8360655737704927E-3</c:v>
                </c:pt>
                <c:pt idx="19">
                  <c:v>9.8360655737704927E-3</c:v>
                </c:pt>
                <c:pt idx="20">
                  <c:v>1.9672131147540985E-2</c:v>
                </c:pt>
                <c:pt idx="21" formatCode="#,#00%">
                  <c:v>0.24262295081967214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1-4A88-A2DF-7A171D93CFDF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L1 Info 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Feuil1!$C$13:$X$13</c:f>
              <c:numCache>
                <c:formatCode>0.0%</c:formatCode>
                <c:ptCount val="22"/>
                <c:pt idx="0">
                  <c:v>0.23529411764705882</c:v>
                </c:pt>
                <c:pt idx="1">
                  <c:v>5.8823529411764705E-2</c:v>
                </c:pt>
                <c:pt idx="2">
                  <c:v>4.9535603715170282E-2</c:v>
                </c:pt>
                <c:pt idx="3">
                  <c:v>4.9535603715170282E-2</c:v>
                </c:pt>
                <c:pt idx="4">
                  <c:v>6.5015479876160992E-2</c:v>
                </c:pt>
                <c:pt idx="5">
                  <c:v>4.6439628482972138E-2</c:v>
                </c:pt>
                <c:pt idx="6">
                  <c:v>2.4767801857585141E-2</c:v>
                </c:pt>
                <c:pt idx="7">
                  <c:v>2.1671826625386997E-2</c:v>
                </c:pt>
                <c:pt idx="8">
                  <c:v>3.0959752321981424E-2</c:v>
                </c:pt>
                <c:pt idx="9">
                  <c:v>2.4767801857585141E-2</c:v>
                </c:pt>
                <c:pt idx="10">
                  <c:v>1.8575851393188854E-2</c:v>
                </c:pt>
                <c:pt idx="11">
                  <c:v>1.5479876160990712E-2</c:v>
                </c:pt>
                <c:pt idx="12">
                  <c:v>1.8575851393188854E-2</c:v>
                </c:pt>
                <c:pt idx="13">
                  <c:v>6.1919504643962852E-3</c:v>
                </c:pt>
                <c:pt idx="14">
                  <c:v>6.1919504643962852E-3</c:v>
                </c:pt>
                <c:pt idx="15">
                  <c:v>0</c:v>
                </c:pt>
                <c:pt idx="16">
                  <c:v>9.2879256965944269E-3</c:v>
                </c:pt>
                <c:pt idx="17">
                  <c:v>1.8575851393188854E-2</c:v>
                </c:pt>
                <c:pt idx="18">
                  <c:v>2.1671826625386997E-2</c:v>
                </c:pt>
                <c:pt idx="19">
                  <c:v>1.238390092879257E-2</c:v>
                </c:pt>
                <c:pt idx="20">
                  <c:v>3.4055727554179564E-2</c:v>
                </c:pt>
                <c:pt idx="21" formatCode="#,#00%">
                  <c:v>0.30340557275541796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1-4A88-A2DF-7A171D93CFDF}"/>
            </c:ext>
          </c:extLst>
        </c:ser>
        <c:ser>
          <c:idx val="2"/>
          <c:order val="2"/>
          <c:tx>
            <c:strRef>
              <c:f>Feuil1!$A$22</c:f>
              <c:strCache>
                <c:ptCount val="1"/>
                <c:pt idx="0">
                  <c:v>L1 Info 22-23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Feuil1!$C$2:$X$2</c:f>
              <c:strCache>
                <c:ptCount val="2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L1</c:v>
                </c:pt>
              </c:strCache>
            </c:strRef>
          </c:cat>
          <c:val>
            <c:numRef>
              <c:f>Feuil1!$C$25:$W$25</c:f>
              <c:numCache>
                <c:formatCode>0.0%</c:formatCode>
                <c:ptCount val="21"/>
                <c:pt idx="0">
                  <c:v>0.13108614232209737</c:v>
                </c:pt>
                <c:pt idx="1">
                  <c:v>5.9925093632958802E-2</c:v>
                </c:pt>
                <c:pt idx="2">
                  <c:v>5.6179775280898875E-2</c:v>
                </c:pt>
                <c:pt idx="3">
                  <c:v>4.8689138576779027E-2</c:v>
                </c:pt>
                <c:pt idx="4">
                  <c:v>5.9925093632958802E-2</c:v>
                </c:pt>
                <c:pt idx="5">
                  <c:v>5.2434456928838954E-2</c:v>
                </c:pt>
                <c:pt idx="6">
                  <c:v>3.3707865168539325E-2</c:v>
                </c:pt>
                <c:pt idx="7">
                  <c:v>3.7453183520599252E-2</c:v>
                </c:pt>
                <c:pt idx="8">
                  <c:v>4.49438202247191E-2</c:v>
                </c:pt>
                <c:pt idx="9">
                  <c:v>2.9962546816479401E-2</c:v>
                </c:pt>
                <c:pt idx="10">
                  <c:v>3.3707865168539325E-2</c:v>
                </c:pt>
                <c:pt idx="11">
                  <c:v>4.1198501872659173E-2</c:v>
                </c:pt>
                <c:pt idx="12">
                  <c:v>2.9962546816479401E-2</c:v>
                </c:pt>
                <c:pt idx="13">
                  <c:v>7.4906367041198503E-3</c:v>
                </c:pt>
                <c:pt idx="14">
                  <c:v>4.49438202247191E-2</c:v>
                </c:pt>
                <c:pt idx="15">
                  <c:v>2.6217228464419477E-2</c:v>
                </c:pt>
                <c:pt idx="16">
                  <c:v>3.3707865168539325E-2</c:v>
                </c:pt>
                <c:pt idx="17">
                  <c:v>2.247191011235955E-2</c:v>
                </c:pt>
                <c:pt idx="18">
                  <c:v>5.9925093632958802E-2</c:v>
                </c:pt>
                <c:pt idx="19">
                  <c:v>3.7453183520599252E-2</c:v>
                </c:pt>
                <c:pt idx="20">
                  <c:v>9.7378277153558054E-2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1-4A88-A2DF-7A171D93C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4044079"/>
        <c:axId val="1854044495"/>
      </c:barChart>
      <c:catAx>
        <c:axId val="185404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495"/>
        <c:crosses val="autoZero"/>
        <c:auto val="1"/>
        <c:lblAlgn val="ctr"/>
        <c:lblOffset val="100"/>
        <c:noMultiLvlLbl val="0"/>
      </c:catAx>
      <c:valAx>
        <c:axId val="185404449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40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54919639877012"/>
          <c:y val="0.11492109925251033"/>
          <c:w val="0.51297234090994492"/>
          <c:h val="0.1246223958333333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0.82719</cdr:x>
      <cdr:y>0.90775</cdr:y>
    </cdr:from>
    <cdr:to>
      <cdr:x>1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171031A1-7F96-4B70-B582-20D213A42368}"/>
            </a:ext>
          </a:extLst>
        </cdr:cNvPr>
        <cdr:cNvSpPr txBox="1"/>
      </cdr:nvSpPr>
      <cdr:spPr>
        <a:xfrm xmlns:a="http://schemas.openxmlformats.org/drawingml/2006/main">
          <a:off x="7295657" y="5228659"/>
          <a:ext cx="1524122" cy="531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CAS à part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0.55511</cdr:x>
      <cdr:y>0.7736</cdr:y>
    </cdr:from>
    <cdr:to>
      <cdr:x>0.88895</cdr:x>
      <cdr:y>0.91381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DDE8A251-E71D-48DA-9432-34D93323C219}"/>
            </a:ext>
          </a:extLst>
        </cdr:cNvPr>
        <cdr:cNvSpPr/>
      </cdr:nvSpPr>
      <cdr:spPr>
        <a:xfrm xmlns:a="http://schemas.openxmlformats.org/drawingml/2006/main">
          <a:off x="5202817" y="4735246"/>
          <a:ext cx="3128932" cy="85823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0.27344</cdr:x>
      <cdr:y>0.56242</cdr:y>
    </cdr:from>
    <cdr:to>
      <cdr:x>0.64848</cdr:x>
      <cdr:y>0.66801</cdr:y>
    </cdr:to>
    <cdr:sp macro="" textlink="">
      <cdr:nvSpPr>
        <cdr:cNvPr id="3" name="ZoneTexte 34">
          <a:extLst xmlns:a="http://schemas.openxmlformats.org/drawingml/2006/main">
            <a:ext uri="{FF2B5EF4-FFF2-40B4-BE49-F238E27FC236}">
              <a16:creationId xmlns:a16="http://schemas.microsoft.com/office/drawing/2014/main" id="{C35DF03F-378A-4FC0-87EE-44F9053EA629}"/>
            </a:ext>
          </a:extLst>
        </cdr:cNvPr>
        <cdr:cNvSpPr txBox="1"/>
      </cdr:nvSpPr>
      <cdr:spPr>
        <a:xfrm xmlns:a="http://schemas.openxmlformats.org/drawingml/2006/main">
          <a:off x="2562876" y="3442585"/>
          <a:ext cx="3515092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dirty="0"/>
            <a:t>Tendance à la hausse du taux de validation entre 33 et 48 </a:t>
          </a:r>
          <a:r>
            <a:rPr lang="fr-FR" dirty="0" err="1"/>
            <a:t>ects</a:t>
          </a:r>
          <a:endParaRPr lang="fr-FR" dirty="0"/>
        </a:p>
      </cdr:txBody>
    </cdr:sp>
  </cdr:relSizeAnchor>
  <cdr:relSizeAnchor xmlns:cdr="http://schemas.openxmlformats.org/drawingml/2006/chartDrawing">
    <cdr:from>
      <cdr:x>0.64848</cdr:x>
      <cdr:y>0.61521</cdr:y>
    </cdr:from>
    <cdr:to>
      <cdr:x>0.72203</cdr:x>
      <cdr:y>0.7736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EC3C1592-6A11-4C4C-8D81-345356589A60}"/>
            </a:ext>
          </a:extLst>
        </cdr:cNvPr>
        <cdr:cNvCxnSpPr>
          <a:cxnSpLocks xmlns:a="http://schemas.openxmlformats.org/drawingml/2006/main"/>
          <a:stCxn xmlns:a="http://schemas.openxmlformats.org/drawingml/2006/main" id="3" idx="3"/>
          <a:endCxn xmlns:a="http://schemas.openxmlformats.org/drawingml/2006/main" id="2" idx="0"/>
        </cdr:cNvCxnSpPr>
      </cdr:nvCxnSpPr>
      <cdr:spPr>
        <a:xfrm xmlns:a="http://schemas.openxmlformats.org/drawingml/2006/main">
          <a:off x="6077968" y="3765751"/>
          <a:ext cx="689315" cy="96949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headEnd type="triangl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24B-2DED-48D2-BCF3-D8C97D894CD8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A6928-F8CC-423C-A222-9E56A4731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8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 explication : ils font plus de chimie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A6928-F8CC-423C-A222-9E56A4731E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6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D45C9A3-4AE0-4EB1-82D3-D9F83A5EA9A3}"/>
              </a:ext>
            </a:extLst>
          </p:cNvPr>
          <p:cNvSpPr/>
          <p:nvPr userDrawn="1"/>
        </p:nvSpPr>
        <p:spPr>
          <a:xfrm>
            <a:off x="9982200" y="0"/>
            <a:ext cx="706437" cy="7562850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353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12416E-2255-4DF4-968E-EB1600E5DD37}"/>
              </a:ext>
            </a:extLst>
          </p:cNvPr>
          <p:cNvSpPr/>
          <p:nvPr userDrawn="1"/>
        </p:nvSpPr>
        <p:spPr>
          <a:xfrm>
            <a:off x="0" y="0"/>
            <a:ext cx="6563519" cy="7562850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space réservé du titre 1">
            <a:extLst>
              <a:ext uri="{FF2B5EF4-FFF2-40B4-BE49-F238E27FC236}">
                <a16:creationId xmlns:a16="http://schemas.microsoft.com/office/drawing/2014/main" id="{12F9D0DC-F4C0-4EB8-9E11-C3AA94D94F6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448832" y="3629025"/>
            <a:ext cx="4975607" cy="23846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3500" b="1">
                <a:solidFill>
                  <a:srgbClr val="233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00F360-2097-40B8-8E87-1BF501EF1208}"/>
              </a:ext>
            </a:extLst>
          </p:cNvPr>
          <p:cNvSpPr/>
          <p:nvPr userDrawn="1"/>
        </p:nvSpPr>
        <p:spPr>
          <a:xfrm>
            <a:off x="0" y="3629025"/>
            <a:ext cx="1077119" cy="1066800"/>
          </a:xfrm>
          <a:prstGeom prst="rect">
            <a:avLst/>
          </a:prstGeom>
          <a:solidFill>
            <a:srgbClr val="23353E"/>
          </a:solidFill>
          <a:ln>
            <a:solidFill>
              <a:srgbClr val="2335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space réservé pour une image  21">
            <a:extLst>
              <a:ext uri="{FF2B5EF4-FFF2-40B4-BE49-F238E27FC236}">
                <a16:creationId xmlns:a16="http://schemas.microsoft.com/office/drawing/2014/main" id="{065DB9A0-D8F0-4914-B59A-EA8677D515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4313" y="0"/>
            <a:ext cx="3417887" cy="75628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>
                <a:latin typeface="Arial (Corps)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81C1E243-5B2F-4C41-83F2-7D6F6066784C}"/>
              </a:ext>
            </a:extLst>
          </p:cNvPr>
          <p:cNvCxnSpPr>
            <a:cxnSpLocks/>
          </p:cNvCxnSpPr>
          <p:nvPr userDrawn="1"/>
        </p:nvCxnSpPr>
        <p:spPr>
          <a:xfrm flipH="1">
            <a:off x="1448834" y="6219829"/>
            <a:ext cx="3031389" cy="0"/>
          </a:xfrm>
          <a:prstGeom prst="line">
            <a:avLst/>
          </a:prstGeom>
          <a:ln w="38100">
            <a:solidFill>
              <a:srgbClr val="23353E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28D5EFEB-3AE4-40DA-A53A-09F51610BF88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solidFill>
              <a:srgbClr val="2335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8573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DDE00AB-3773-4B62-8BEA-26C6F45F7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900">
                <a:solidFill>
                  <a:srgbClr val="23353E"/>
                </a:solidFill>
                <a:latin typeface="Arial (Corps)"/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924104DC-EB7F-49BE-B739-A94A03EB2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7" y="6771491"/>
            <a:ext cx="894564" cy="38704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  <a:latin typeface="Arial (Corps)"/>
              </a:defRPr>
            </a:lvl1pPr>
          </a:lstStyle>
          <a:p>
            <a:fld id="{06067336-4642-4F58-9C9C-09B72D866728}" type="datetime1">
              <a:rPr lang="fr-FR" smtClean="0"/>
              <a:pPr/>
              <a:t>03/05/2024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C58FEF-C00C-B34D-8D09-D2CF264CD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08" y="157375"/>
            <a:ext cx="1377178" cy="12472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80" y="314062"/>
            <a:ext cx="1664082" cy="9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4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22659F24-01D2-4059-9847-5D837D55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53E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9303A-38CB-48B5-B8FA-AB28F33916A5}"/>
              </a:ext>
            </a:extLst>
          </p:cNvPr>
          <p:cNvSpPr/>
          <p:nvPr userDrawn="1"/>
        </p:nvSpPr>
        <p:spPr>
          <a:xfrm>
            <a:off x="0" y="560027"/>
            <a:ext cx="543719" cy="543719"/>
          </a:xfrm>
          <a:prstGeom prst="rect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D9C7F72-9EBC-4D62-9DB9-5397341C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9" y="560027"/>
            <a:ext cx="9372600" cy="12051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7085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12">
            <a:extLst>
              <a:ext uri="{FF2B5EF4-FFF2-40B4-BE49-F238E27FC236}">
                <a16:creationId xmlns:a16="http://schemas.microsoft.com/office/drawing/2014/main" id="{9652391C-B733-4FA7-A8F7-DFC95693C8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513" y="1909217"/>
            <a:ext cx="9372600" cy="52250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rgbClr val="23353E"/>
                </a:solidFill>
                <a:latin typeface="Arial (Corps)"/>
              </a:defRPr>
            </a:lvl1pPr>
            <a:lvl2pPr marL="978636" indent="-457200">
              <a:buFont typeface="Arial" panose="020B0604020202020204" pitchFamily="34" charset="0"/>
              <a:buChar char="•"/>
              <a:defRPr sz="3200">
                <a:solidFill>
                  <a:srgbClr val="23353E"/>
                </a:solidFill>
                <a:latin typeface="Arial (Corps)"/>
              </a:defRPr>
            </a:lvl2pPr>
            <a:lvl3pPr marL="1500074" indent="-457200">
              <a:buFont typeface="Arial" panose="020B0604020202020204" pitchFamily="34" charset="0"/>
              <a:buChar char="•"/>
              <a:defRPr sz="2700">
                <a:solidFill>
                  <a:srgbClr val="23353E"/>
                </a:solidFill>
                <a:latin typeface="Arial (Corps)"/>
              </a:defRPr>
            </a:lvl3pPr>
            <a:lvl4pPr marL="1907210" indent="-342900">
              <a:buFont typeface="Arial" panose="020B0604020202020204" pitchFamily="34" charset="0"/>
              <a:buChar char="•"/>
              <a:defRPr sz="2300">
                <a:solidFill>
                  <a:srgbClr val="23353E"/>
                </a:solidFill>
                <a:latin typeface="Arial (Corps)"/>
              </a:defRPr>
            </a:lvl4pPr>
            <a:lvl5pPr marL="2428647" indent="-342900">
              <a:buFont typeface="Arial" panose="020B0604020202020204" pitchFamily="34" charset="0"/>
              <a:buChar char="•"/>
              <a:defRPr sz="23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A951D19-B1DE-4C67-A04B-0779F9B05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20E72-C7F1-401B-A160-E773AC1FC63B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24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12">
            <a:extLst>
              <a:ext uri="{FF2B5EF4-FFF2-40B4-BE49-F238E27FC236}">
                <a16:creationId xmlns:a16="http://schemas.microsoft.com/office/drawing/2014/main" id="{7F15553B-91A3-40D6-8E7E-F48A1527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0518" y="0"/>
            <a:ext cx="5268119" cy="7562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23353E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1CC75-EB28-4A2A-8F03-A5BD142024A0}"/>
              </a:ext>
            </a:extLst>
          </p:cNvPr>
          <p:cNvSpPr/>
          <p:nvPr userDrawn="1"/>
        </p:nvSpPr>
        <p:spPr>
          <a:xfrm>
            <a:off x="0" y="0"/>
            <a:ext cx="5420519" cy="7562850"/>
          </a:xfrm>
          <a:prstGeom prst="rect">
            <a:avLst/>
          </a:prstGeom>
          <a:solidFill>
            <a:srgbClr val="23353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61AB923-4F9C-4C5D-B734-BCDA3F68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19" y="1266824"/>
            <a:ext cx="4800600" cy="574281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AE8DB25-79D4-45E7-8803-47F3FEB8D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900">
                <a:solidFill>
                  <a:srgbClr val="23353E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B2C79D-7D82-4EA4-A1A2-FC547696DE56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7A8A332-D151-4763-9D3A-E1889EBF7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fld id="{5C297BA1-AD48-4E8F-AE08-E929A7941185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8B7ADE-D353-45E7-AAE2-7609424DDC0A}"/>
              </a:ext>
            </a:extLst>
          </p:cNvPr>
          <p:cNvSpPr txBox="1"/>
          <p:nvPr userDrawn="1"/>
        </p:nvSpPr>
        <p:spPr>
          <a:xfrm>
            <a:off x="315119" y="-333375"/>
            <a:ext cx="1600200" cy="150315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fr-FR" sz="22200" dirty="0">
                <a:solidFill>
                  <a:srgbClr val="F9A50F"/>
                </a:solidFill>
                <a:latin typeface="Arial (Corps)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6809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re-texte-sombre">
    <p:bg>
      <p:bgPr>
        <a:solidFill>
          <a:srgbClr val="23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10">
            <a:extLst>
              <a:ext uri="{FF2B5EF4-FFF2-40B4-BE49-F238E27FC236}">
                <a16:creationId xmlns:a16="http://schemas.microsoft.com/office/drawing/2014/main" id="{E32ECE58-20AC-4997-AB69-83CF4D5355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01719" cy="7562849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>
                <a:solidFill>
                  <a:srgbClr val="23353E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7E0213CA-6594-41F4-B846-6FB504862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82719" y="3019425"/>
            <a:ext cx="2590800" cy="4059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Arial (Corps)"/>
                <a:cs typeface="Arial" panose="020B0604020202020204" pitchFamily="34" charset="0"/>
              </a:defRPr>
            </a:lvl1pPr>
            <a:lvl2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FFFFFF"/>
                </a:solidFill>
                <a:latin typeface="Arial (Corps)"/>
                <a:cs typeface="Arial" panose="020B0604020202020204" pitchFamily="34" charset="0"/>
              </a:defRPr>
            </a:lvl2pPr>
            <a:lvl3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FFFFFF"/>
                </a:solidFill>
                <a:latin typeface="Arial (Corps)"/>
                <a:cs typeface="Arial" panose="020B0604020202020204" pitchFamily="34" charset="0"/>
              </a:defRPr>
            </a:lvl3pPr>
            <a:lvl4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FFFFFF"/>
                </a:solidFill>
                <a:latin typeface="Arial (Corps)"/>
                <a:cs typeface="Arial" panose="020B0604020202020204" pitchFamily="34" charset="0"/>
              </a:defRPr>
            </a:lvl4pPr>
            <a:lvl5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FFFFFF"/>
                </a:solidFill>
                <a:latin typeface="Arial (Corps)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4">
            <a:extLst>
              <a:ext uri="{FF2B5EF4-FFF2-40B4-BE49-F238E27FC236}">
                <a16:creationId xmlns:a16="http://schemas.microsoft.com/office/drawing/2014/main" id="{5B09B88D-08B3-4F3C-BCC0-8F272A6E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517" y="809624"/>
            <a:ext cx="4887119" cy="1844675"/>
          </a:xfrm>
          <a:prstGeom prst="rect">
            <a:avLst/>
          </a:prstGeom>
          <a:solidFill>
            <a:srgbClr val="F9A50F"/>
          </a:solidFill>
        </p:spPr>
        <p:txBody>
          <a:bodyPr vert="horz" anchor="ctr">
            <a:normAutofit/>
          </a:bodyPr>
          <a:lstStyle>
            <a:lvl1pPr marL="630000">
              <a:spcBef>
                <a:spcPts val="0"/>
              </a:spcBef>
              <a:defRPr sz="4200" b="1" baseline="0">
                <a:solidFill>
                  <a:srgbClr val="233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480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51B24452-CE65-4EAC-AC45-174C325E9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560026"/>
            <a:ext cx="3407622" cy="6449615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 vert="horz">
            <a:normAutofit/>
          </a:bodyPr>
          <a:lstStyle>
            <a:lvl1pPr marL="0" indent="0" algn="r">
              <a:spcBef>
                <a:spcPts val="0"/>
              </a:spcBef>
              <a:buNone/>
              <a:defRPr sz="3200" b="1">
                <a:solidFill>
                  <a:srgbClr val="23353E"/>
                </a:solidFill>
                <a:latin typeface="Arial (Corps)"/>
              </a:defRPr>
            </a:lvl1pPr>
            <a:lvl2pPr marL="457200" indent="-457200" algn="r"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rgbClr val="23353E"/>
                </a:solidFill>
                <a:latin typeface="Arial (Corps)"/>
              </a:defRPr>
            </a:lvl2pPr>
            <a:lvl3pPr marL="457200" indent="-457200" algn="r"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rgbClr val="23353E"/>
                </a:solidFill>
                <a:latin typeface="Arial (Corps)"/>
              </a:defRPr>
            </a:lvl3pPr>
            <a:lvl4pPr marL="457200" indent="-457200" algn="r"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rgbClr val="23353E"/>
                </a:solidFill>
                <a:latin typeface="Arial (Corps)"/>
              </a:defRPr>
            </a:lvl4pPr>
            <a:lvl5pPr marL="457200" indent="-457200" algn="r"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69E877F-5143-477F-BD11-0462FFCC211C}"/>
              </a:ext>
            </a:extLst>
          </p:cNvPr>
          <p:cNvSpPr/>
          <p:nvPr userDrawn="1"/>
        </p:nvSpPr>
        <p:spPr>
          <a:xfrm>
            <a:off x="4582319" y="1647825"/>
            <a:ext cx="1143000" cy="1143000"/>
          </a:xfrm>
          <a:prstGeom prst="ellipse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rgbClr val="23353E"/>
                </a:solidFill>
                <a:latin typeface="Arial (Corps)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A15041-370C-4677-ADC1-9A29DCB523D2}"/>
              </a:ext>
            </a:extLst>
          </p:cNvPr>
          <p:cNvSpPr/>
          <p:nvPr userDrawn="1"/>
        </p:nvSpPr>
        <p:spPr>
          <a:xfrm>
            <a:off x="6601619" y="1647825"/>
            <a:ext cx="1143000" cy="1143000"/>
          </a:xfrm>
          <a:prstGeom prst="ellipse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rgbClr val="23353E"/>
                </a:solidFill>
                <a:latin typeface="Arial (Corps)"/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0EEF9C7-BB7A-4D8E-AF12-E689D34B1425}"/>
              </a:ext>
            </a:extLst>
          </p:cNvPr>
          <p:cNvSpPr/>
          <p:nvPr userDrawn="1"/>
        </p:nvSpPr>
        <p:spPr>
          <a:xfrm>
            <a:off x="8620919" y="1647825"/>
            <a:ext cx="1143000" cy="1143000"/>
          </a:xfrm>
          <a:prstGeom prst="ellipse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rgbClr val="23353E"/>
                </a:solidFill>
                <a:latin typeface="Arial (Corps)"/>
              </a:rPr>
              <a:t>3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345E1593-95B9-44B3-9E43-E13DE7D8A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5119" y="3123441"/>
            <a:ext cx="1981200" cy="3886200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u="none" spc="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 spc="0">
                <a:solidFill>
                  <a:srgbClr val="23353E"/>
                </a:solidFill>
                <a:latin typeface="Arial (Corps)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C490179-7FC1-4D9B-8962-6C4497A1A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519" y="3123441"/>
            <a:ext cx="1981200" cy="3886200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u="none" spc="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 spc="0">
                <a:solidFill>
                  <a:srgbClr val="23353E"/>
                </a:solidFill>
                <a:latin typeface="Arial (Corps)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6041757F-E4FE-40A5-81A8-1F12190E2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39919" y="3123441"/>
            <a:ext cx="1981200" cy="3886200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u="none" spc="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 spc="0">
                <a:solidFill>
                  <a:srgbClr val="23353E"/>
                </a:solidFill>
                <a:latin typeface="Arial (Corps)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AD94E7F-D485-4C78-B5C5-6EEF164F1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900">
                <a:solidFill>
                  <a:srgbClr val="23353E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E1F901-18D7-4D1B-91DF-243D73D76743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96DF8B1B-9B7F-4F38-A20B-A82C47E2A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fld id="{2DE2C8C2-46BC-46A3-BBA4-3FAEAB5FEB1E}" type="datetime1">
              <a:rPr lang="fr-FR" smtClean="0"/>
              <a:t>03/05/2024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47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A2E19326-A37F-4F0C-ADE5-62AD46C0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53E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36C88868-DEA9-4228-B733-AF752A85FE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78113" y="1871879"/>
            <a:ext cx="2514600" cy="213201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rgbClr val="23353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05D81C05-4600-4640-B4EB-5F33F97B05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4725" y="1871879"/>
            <a:ext cx="2514600" cy="213201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rgbClr val="23353E"/>
                </a:solidFill>
                <a:latin typeface="Arial (Corps)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37608CD-C3FD-471C-B183-FBDF74AC9F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78113" y="4772819"/>
            <a:ext cx="2514600" cy="213201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rgbClr val="23353E"/>
                </a:solidFill>
                <a:latin typeface="Arial (Corps)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48905204-CB00-4D19-A5A7-8C2600AEF0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24725" y="4772819"/>
            <a:ext cx="2514600" cy="213201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rgbClr val="23353E"/>
                </a:solidFill>
                <a:latin typeface="Arial (Corps)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8115C9-089C-402A-BE30-FDE0AD650114}"/>
              </a:ext>
            </a:extLst>
          </p:cNvPr>
          <p:cNvSpPr/>
          <p:nvPr userDrawn="1"/>
        </p:nvSpPr>
        <p:spPr>
          <a:xfrm>
            <a:off x="0" y="560027"/>
            <a:ext cx="543719" cy="543719"/>
          </a:xfrm>
          <a:prstGeom prst="rect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754A38A-4187-4232-BE03-1A49A15D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9" y="560027"/>
            <a:ext cx="9372600" cy="1205174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7085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18E9E37-1BB3-4CFD-89CC-D664FFB32B8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4513" y="1871663"/>
            <a:ext cx="2133600" cy="2132012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752146B-1884-4110-B4C2-8C914B2FA84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68822" y="1871663"/>
            <a:ext cx="2133600" cy="2132012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1660647-C884-4263-9760-FA09606751A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7173" y="4772820"/>
            <a:ext cx="2133600" cy="2132012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C88EB6C-174F-469D-85EB-BABC69B6E0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191124" y="4772820"/>
            <a:ext cx="2133600" cy="2132012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087F08A9-A1C0-4381-AE10-DE0EC97C3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fld id="{F99B5EC0-0A64-4631-987D-41EE77163D14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05E14D-F272-40D2-B2B2-7416F212B52C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8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B47355E9-DC16-4852-A0F4-ACB99898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53E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7A63F6C6-7568-4ACC-A74F-5408FBC111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513" y="4543425"/>
            <a:ext cx="2209800" cy="26670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0FDCE-483B-4F6E-B0CF-F1A46132F8D3}"/>
              </a:ext>
            </a:extLst>
          </p:cNvPr>
          <p:cNvSpPr/>
          <p:nvPr userDrawn="1"/>
        </p:nvSpPr>
        <p:spPr>
          <a:xfrm>
            <a:off x="0" y="560027"/>
            <a:ext cx="543719" cy="543719"/>
          </a:xfrm>
          <a:prstGeom prst="rect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6AFF30C1-5219-4A1A-97FF-BA4FD6C85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25636" y="4543425"/>
            <a:ext cx="2209800" cy="26670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9BE22132-C1ED-41C7-B6F6-218F19930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25169" y="4543425"/>
            <a:ext cx="2209800" cy="26670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0B303539-020E-4B04-962B-515C6B84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2428" y="4543425"/>
            <a:ext cx="2209800" cy="26670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23353E"/>
                </a:solidFill>
                <a:latin typeface="Arial (Corps)"/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1B9C504-82E4-4447-8688-0BF01EEF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9" y="560027"/>
            <a:ext cx="9372600" cy="1205174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7085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E87F9DE-B89A-4251-918D-1628CF3F9A9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3718" y="1952625"/>
            <a:ext cx="2209799" cy="2438400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981AB06-E2E8-4AB9-AFAE-FD8DDD5057D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24840" y="1952625"/>
            <a:ext cx="2209799" cy="2438400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84FE9CB-8EE6-4404-944A-61FB42791F1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318236" y="1952625"/>
            <a:ext cx="2209799" cy="2438400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3F2AD03-737A-4BDC-8676-562C7349055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699359" y="1952625"/>
            <a:ext cx="2209799" cy="2438400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3353E"/>
                </a:solidFill>
                <a:latin typeface="Arial (Corps)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38974F73-4734-4229-A1A9-2849B950E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fld id="{CE0C6D0D-EB11-4CC1-B78F-BE513DFF99FF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7D5C0EF-F0D4-4900-9000-C7CF0AE20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709282" y="3538371"/>
            <a:ext cx="5571671" cy="38704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r>
              <a:rPr lang="fr-FR"/>
              <a:t>NOM DE DOMAINE | NOM DE DIRECTION | NOM DE SERVICE – </a:t>
            </a:r>
          </a:p>
          <a:p>
            <a:r>
              <a:rPr lang="fr-FR"/>
              <a:t>A RENSEIGNER EN PIED DE PAGE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E28171-1D51-4078-B8FA-894DF4EC17BA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- sombre">
    <p:bg>
      <p:bgPr>
        <a:solidFill>
          <a:srgbClr val="23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C687AD91-1965-491F-9C81-FEC870B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C863F-2EF5-4076-8754-B58B3C72EF2D}"/>
              </a:ext>
            </a:extLst>
          </p:cNvPr>
          <p:cNvSpPr/>
          <p:nvPr userDrawn="1"/>
        </p:nvSpPr>
        <p:spPr>
          <a:xfrm>
            <a:off x="10301598" y="560027"/>
            <a:ext cx="452921" cy="346798"/>
          </a:xfrm>
          <a:prstGeom prst="rect">
            <a:avLst/>
          </a:prstGeom>
          <a:solidFill>
            <a:srgbClr val="F9A50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  10">
            <a:extLst>
              <a:ext uri="{FF2B5EF4-FFF2-40B4-BE49-F238E27FC236}">
                <a16:creationId xmlns:a16="http://schemas.microsoft.com/office/drawing/2014/main" id="{3A85759F-6F7F-4328-B330-89F1BDCF8E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313" y="504825"/>
            <a:ext cx="5105400" cy="6573837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63DB1AD9-BBA0-40F4-8D3C-4D39C955F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1519" y="809625"/>
            <a:ext cx="4191794" cy="184467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rgbClr val="FFFFFF"/>
                </a:solidFill>
                <a:latin typeface="Arial (Corps)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0333BA30-7EBF-4247-8325-C764C2390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313" y="2790825"/>
            <a:ext cx="4191000" cy="42878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Arial (Corps)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FFFFFF"/>
                </a:solidFill>
                <a:latin typeface="Arial (Corps)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FFFFFF"/>
                </a:solidFill>
                <a:latin typeface="Arial (Corps)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FFFFFF"/>
                </a:solidFill>
                <a:latin typeface="Arial (Corps)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FFFFFF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71D179C-B90D-47CA-B8FD-D09D1401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6546482-8EBF-4B84-BE2A-FFDECB22BDDD}" type="datetime1">
              <a:rPr lang="fr-FR" smtClean="0"/>
              <a:t>03/05/2024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06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chronolog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alisation droite 9">
            <a:extLst>
              <a:ext uri="{FF2B5EF4-FFF2-40B4-BE49-F238E27FC236}">
                <a16:creationId xmlns:a16="http://schemas.microsoft.com/office/drawing/2014/main" id="{A0BEC82E-DC27-41D2-B1B0-CE98BE22499F}"/>
              </a:ext>
            </a:extLst>
          </p:cNvPr>
          <p:cNvSpPr/>
          <p:nvPr userDrawn="1"/>
        </p:nvSpPr>
        <p:spPr>
          <a:xfrm>
            <a:off x="0" y="2326661"/>
            <a:ext cx="9916319" cy="1670788"/>
          </a:xfrm>
          <a:prstGeom prst="homePlate">
            <a:avLst/>
          </a:prstGeom>
          <a:solidFill>
            <a:srgbClr val="202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7ED289-9288-4C25-82E6-4851DC8F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53E"/>
                </a:solidFill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3">
            <a:extLst>
              <a:ext uri="{FF2B5EF4-FFF2-40B4-BE49-F238E27FC236}">
                <a16:creationId xmlns:a16="http://schemas.microsoft.com/office/drawing/2014/main" id="{3DBDA96B-C6C0-45D6-BF93-459F4D8F85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4513" y="4570809"/>
            <a:ext cx="1819275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4pPr>
            <a:lvl5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817BA834-1B33-4D96-A4B4-63C03FEE76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62994" y="4570809"/>
            <a:ext cx="1819275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4pPr>
            <a:lvl5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23">
            <a:extLst>
              <a:ext uri="{FF2B5EF4-FFF2-40B4-BE49-F238E27FC236}">
                <a16:creationId xmlns:a16="http://schemas.microsoft.com/office/drawing/2014/main" id="{E6C13618-B665-4B68-A70E-48D3966A94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82269" y="4570809"/>
            <a:ext cx="1819275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848C07A6-5A50-4E11-A965-709C90FD98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1544" y="4570809"/>
            <a:ext cx="1819275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4pPr>
            <a:lvl5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23">
            <a:extLst>
              <a:ext uri="{FF2B5EF4-FFF2-40B4-BE49-F238E27FC236}">
                <a16:creationId xmlns:a16="http://schemas.microsoft.com/office/drawing/2014/main" id="{A9CB973C-7534-4C30-AD04-8DF02FBA42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20819" y="4570809"/>
            <a:ext cx="1819275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3pPr>
            <a:lvl4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4pPr>
            <a:lvl5pPr marL="0" indent="0" algn="ctr">
              <a:spcBef>
                <a:spcPts val="0"/>
              </a:spcBef>
              <a:buNone/>
              <a:defRPr sz="1600">
                <a:solidFill>
                  <a:srgbClr val="23353E"/>
                </a:solidFill>
                <a:latin typeface="Arial (Corps)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46766-C429-4083-B6EF-396560DFE407}"/>
              </a:ext>
            </a:extLst>
          </p:cNvPr>
          <p:cNvSpPr/>
          <p:nvPr userDrawn="1"/>
        </p:nvSpPr>
        <p:spPr>
          <a:xfrm>
            <a:off x="0" y="560027"/>
            <a:ext cx="543719" cy="543719"/>
          </a:xfrm>
          <a:prstGeom prst="rect">
            <a:avLst/>
          </a:prstGeom>
          <a:solidFill>
            <a:srgbClr val="F9A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B36830-2981-4235-A422-4244BE3DD335}"/>
              </a:ext>
            </a:extLst>
          </p:cNvPr>
          <p:cNvCxnSpPr>
            <a:cxnSpLocks/>
            <a:endCxn id="8" idx="0"/>
          </p:cNvCxnSpPr>
          <p:nvPr userDrawn="1"/>
        </p:nvCxnSpPr>
        <p:spPr>
          <a:xfrm>
            <a:off x="1099667" y="3748544"/>
            <a:ext cx="354484" cy="822265"/>
          </a:xfrm>
          <a:prstGeom prst="line">
            <a:avLst/>
          </a:prstGeom>
          <a:ln w="69850">
            <a:solidFill>
              <a:srgbClr val="F9A5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80CCE09-7BFC-4BC8-BD81-ABD3D2B60B68}"/>
              </a:ext>
            </a:extLst>
          </p:cNvPr>
          <p:cNvCxnSpPr>
            <a:cxnSpLocks/>
          </p:cNvCxnSpPr>
          <p:nvPr userDrawn="1"/>
        </p:nvCxnSpPr>
        <p:spPr>
          <a:xfrm>
            <a:off x="2946878" y="3748544"/>
            <a:ext cx="354484" cy="822265"/>
          </a:xfrm>
          <a:prstGeom prst="line">
            <a:avLst/>
          </a:prstGeom>
          <a:ln w="69850">
            <a:solidFill>
              <a:srgbClr val="F9A5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0F23286-FAE4-45E4-9160-AE593DE033E8}"/>
              </a:ext>
            </a:extLst>
          </p:cNvPr>
          <p:cNvCxnSpPr>
            <a:cxnSpLocks/>
          </p:cNvCxnSpPr>
          <p:nvPr userDrawn="1"/>
        </p:nvCxnSpPr>
        <p:spPr>
          <a:xfrm>
            <a:off x="4737422" y="3748544"/>
            <a:ext cx="354484" cy="822265"/>
          </a:xfrm>
          <a:prstGeom prst="line">
            <a:avLst/>
          </a:prstGeom>
          <a:ln w="69850">
            <a:solidFill>
              <a:srgbClr val="F9A5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52AED40-4D6F-4D95-8295-3D68B764BEC1}"/>
              </a:ext>
            </a:extLst>
          </p:cNvPr>
          <p:cNvCxnSpPr>
            <a:cxnSpLocks/>
          </p:cNvCxnSpPr>
          <p:nvPr userDrawn="1"/>
        </p:nvCxnSpPr>
        <p:spPr>
          <a:xfrm>
            <a:off x="6555765" y="3748544"/>
            <a:ext cx="354484" cy="822265"/>
          </a:xfrm>
          <a:prstGeom prst="line">
            <a:avLst/>
          </a:prstGeom>
          <a:ln w="69850">
            <a:solidFill>
              <a:srgbClr val="F9A5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912B7A3-D408-4575-953D-5AB8442722A1}"/>
              </a:ext>
            </a:extLst>
          </p:cNvPr>
          <p:cNvCxnSpPr>
            <a:cxnSpLocks/>
          </p:cNvCxnSpPr>
          <p:nvPr userDrawn="1"/>
        </p:nvCxnSpPr>
        <p:spPr>
          <a:xfrm>
            <a:off x="8420779" y="3748544"/>
            <a:ext cx="354484" cy="822265"/>
          </a:xfrm>
          <a:prstGeom prst="line">
            <a:avLst/>
          </a:prstGeom>
          <a:ln w="69850">
            <a:solidFill>
              <a:srgbClr val="F9A5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3">
            <a:extLst>
              <a:ext uri="{FF2B5EF4-FFF2-40B4-BE49-F238E27FC236}">
                <a16:creationId xmlns:a16="http://schemas.microsoft.com/office/drawing/2014/main" id="{DC5D4ECE-0E67-469B-BD4C-A7EDC2E994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676" y="2476985"/>
            <a:ext cx="1531243" cy="13764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 (Corps)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23">
            <a:extLst>
              <a:ext uri="{FF2B5EF4-FFF2-40B4-BE49-F238E27FC236}">
                <a16:creationId xmlns:a16="http://schemas.microsoft.com/office/drawing/2014/main" id="{9A9D428D-8BBA-4CE7-A0E1-C6862AC205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74194" y="2476985"/>
            <a:ext cx="1531243" cy="13764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 (Corps)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23">
            <a:extLst>
              <a:ext uri="{FF2B5EF4-FFF2-40B4-BE49-F238E27FC236}">
                <a16:creationId xmlns:a16="http://schemas.microsoft.com/office/drawing/2014/main" id="{777ED2CC-B93B-4475-A59D-A7DCA6E501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60143" y="2476985"/>
            <a:ext cx="1531243" cy="13764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 (Corps)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B9460496-68FB-4A5C-ADDD-44288BCF1E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60343" y="2476985"/>
            <a:ext cx="1531243" cy="13764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23">
            <a:extLst>
              <a:ext uri="{FF2B5EF4-FFF2-40B4-BE49-F238E27FC236}">
                <a16:creationId xmlns:a16="http://schemas.microsoft.com/office/drawing/2014/main" id="{8911B74F-1D9E-41CE-97C6-FEDE18C2EC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60543" y="2476985"/>
            <a:ext cx="1531243" cy="13764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 (Corps)"/>
              </a:defRPr>
            </a:lvl1pPr>
            <a:lvl2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78FF240-8B57-4F7C-B8D8-DD8DEF19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9" y="560027"/>
            <a:ext cx="9372600" cy="1205174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7085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2F3E1CB7-FB20-495E-972B-D0FDA365B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23353E"/>
                </a:solidFill>
              </a:defRPr>
            </a:lvl1pPr>
          </a:lstStyle>
          <a:p>
            <a:fld id="{EE0AEADE-F7D8-4F6F-BA34-739BD8943727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2C112D-0FBB-474F-8461-AA30E77CD347}"/>
              </a:ext>
            </a:extLst>
          </p:cNvPr>
          <p:cNvSpPr/>
          <p:nvPr userDrawn="1"/>
        </p:nvSpPr>
        <p:spPr>
          <a:xfrm>
            <a:off x="10301599" y="560027"/>
            <a:ext cx="387040" cy="346798"/>
          </a:xfrm>
          <a:prstGeom prst="rect">
            <a:avLst/>
          </a:prstGeom>
          <a:solidFill>
            <a:srgbClr val="23353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4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40B0234-E28A-40E7-9ACE-F3EC0BEB0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047838" y="6771490"/>
            <a:ext cx="894564" cy="38704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000">
                <a:solidFill>
                  <a:srgbClr val="000000"/>
                </a:solidFill>
                <a:latin typeface="Arial (Corps)"/>
              </a:defRPr>
            </a:lvl1pPr>
          </a:lstStyle>
          <a:p>
            <a:fld id="{65F60AA1-49CC-48B2-AC30-6ABD16B857D8}" type="datetime1">
              <a:rPr lang="fr-FR" smtClean="0"/>
              <a:pPr/>
              <a:t>03/05/2024</a:t>
            </a:fld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70E1C8B8-949F-4C22-99FA-3745819B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1597" y="157375"/>
            <a:ext cx="387041" cy="402652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ctr">
              <a:defRPr sz="900">
                <a:solidFill>
                  <a:schemeClr val="tx1"/>
                </a:solidFill>
                <a:latin typeface="Arial (Corps)"/>
              </a:defRPr>
            </a:lvl1pPr>
          </a:lstStyle>
          <a:p>
            <a:fld id="{2822BBBA-FA43-324F-8B5F-5C8CED4F81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0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4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/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expérience: Licence « </a:t>
            </a:r>
            <a:r>
              <a:rPr lang="fr-FR" dirty="0" err="1"/>
              <a:t>Lflex</a:t>
            </a:r>
            <a:r>
              <a:rPr lang="fr-FR" dirty="0"/>
              <a:t> » ou Licence « modulaire »</a:t>
            </a: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r="33053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067336-4642-4F58-9C9C-09B72D866728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2CFE28-09CD-491B-8B49-C401ED93C7C5}"/>
              </a:ext>
            </a:extLst>
          </p:cNvPr>
          <p:cNvSpPr txBox="1"/>
          <p:nvPr/>
        </p:nvSpPr>
        <p:spPr>
          <a:xfrm>
            <a:off x="386366" y="6211964"/>
            <a:ext cx="4803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Laurens Pascale (pascale.laurens@univ-tlse3.fr)</a:t>
            </a:r>
          </a:p>
          <a:p>
            <a:r>
              <a:rPr lang="fr-FR" dirty="0"/>
              <a:t>Directrice Adjointe à la Vie étudiante </a:t>
            </a:r>
          </a:p>
          <a:p>
            <a:r>
              <a:rPr lang="fr-FR" dirty="0"/>
              <a:t>Responsable du dispositif TUTORAT</a:t>
            </a:r>
          </a:p>
          <a:p>
            <a:r>
              <a:rPr lang="fr-FR" dirty="0"/>
              <a:t>Co-responsable de la licence mention Mécanique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DB094B-3EC3-4B95-9FCC-7C1C279DB033}"/>
              </a:ext>
            </a:extLst>
          </p:cNvPr>
          <p:cNvSpPr txBox="1"/>
          <p:nvPr/>
        </p:nvSpPr>
        <p:spPr>
          <a:xfrm>
            <a:off x="4283003" y="5829007"/>
            <a:ext cx="212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Vendredi 3 mai 2024</a:t>
            </a:r>
          </a:p>
        </p:txBody>
      </p:sp>
    </p:spTree>
    <p:extLst>
      <p:ext uri="{BB962C8B-B14F-4D97-AF65-F5344CB8AC3E}">
        <p14:creationId xmlns:p14="http://schemas.microsoft.com/office/powerpoint/2010/main" val="104003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9FACDCEE-B6B3-4A18-B5F3-185ADCDB95B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2796792"/>
              </p:ext>
            </p:extLst>
          </p:nvPr>
        </p:nvGraphicFramePr>
        <p:xfrm>
          <a:off x="772319" y="1262707"/>
          <a:ext cx="9144000" cy="59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19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MATH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8783391" y="3781424"/>
            <a:ext cx="1132927" cy="14736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4250028" y="3245810"/>
            <a:ext cx="314196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Stabilité</a:t>
            </a:r>
            <a:r>
              <a:rPr lang="fr-FR" dirty="0"/>
              <a:t> du taux de réussite : entre 25% et 22%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>
            <a:off x="7391993" y="3568976"/>
            <a:ext cx="1391398" cy="9492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4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BD5F8C72-0239-4DFA-A55D-70506567451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45630025"/>
              </p:ext>
            </p:extLst>
          </p:nvPr>
        </p:nvGraphicFramePr>
        <p:xfrm>
          <a:off x="772319" y="1283834"/>
          <a:ext cx="9372600" cy="612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</a:t>
            </a:r>
            <a:r>
              <a:rPr lang="fr-F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MECANIQUE</a:t>
            </a:r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9104068" y="3892141"/>
            <a:ext cx="1132927" cy="14736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3670479" y="3245810"/>
            <a:ext cx="374830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Baisse</a:t>
            </a:r>
            <a:r>
              <a:rPr lang="fr-FR" sz="2000" dirty="0"/>
              <a:t> du taux de réussite : </a:t>
            </a:r>
          </a:p>
          <a:p>
            <a:pPr algn="ctr"/>
            <a:r>
              <a:rPr lang="fr-FR" sz="2000" dirty="0"/>
              <a:t>de 26% à 16% ayant validé 60 </a:t>
            </a:r>
            <a:r>
              <a:rPr lang="fr-FR" sz="2000" dirty="0" err="1"/>
              <a:t>etcs</a:t>
            </a:r>
            <a:endParaRPr lang="fr-FR" sz="2000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>
            <a:off x="7418787" y="3599753"/>
            <a:ext cx="1685281" cy="10292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37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E1390BE-D3E3-4DC8-A733-9C765A17B8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43977682"/>
              </p:ext>
            </p:extLst>
          </p:nvPr>
        </p:nvGraphicFramePr>
        <p:xfrm>
          <a:off x="1096539" y="1283834"/>
          <a:ext cx="881978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182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</a:t>
            </a:r>
            <a:r>
              <a:rPr lang="fr-F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8783392" y="3667678"/>
            <a:ext cx="1132927" cy="18573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3657600" y="3245810"/>
            <a:ext cx="3761187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Baisse</a:t>
            </a:r>
            <a:r>
              <a:rPr lang="fr-FR" sz="2000" dirty="0"/>
              <a:t> du taux de réussite : </a:t>
            </a:r>
          </a:p>
          <a:p>
            <a:pPr algn="ctr"/>
            <a:r>
              <a:rPr lang="fr-FR" sz="2000" dirty="0"/>
              <a:t>de 28% à 12% ayant validé 60 </a:t>
            </a:r>
            <a:r>
              <a:rPr lang="fr-FR" sz="2000" dirty="0" err="1"/>
              <a:t>etcs</a:t>
            </a:r>
            <a:endParaRPr lang="fr-FR" sz="2000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>
            <a:off x="7418787" y="3599753"/>
            <a:ext cx="1364605" cy="9966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5D813BD-2D4F-4695-BB75-514899D9D95B}"/>
              </a:ext>
            </a:extLst>
          </p:cNvPr>
          <p:cNvSpPr/>
          <p:nvPr/>
        </p:nvSpPr>
        <p:spPr>
          <a:xfrm>
            <a:off x="2101087" y="5246356"/>
            <a:ext cx="3128932" cy="10326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ZoneTexte 34">
            <a:extLst>
              <a:ext uri="{FF2B5EF4-FFF2-40B4-BE49-F238E27FC236}">
                <a16:creationId xmlns:a16="http://schemas.microsoft.com/office/drawing/2014/main" id="{5092729F-CED7-4292-85BE-7148741CF414}"/>
              </a:ext>
            </a:extLst>
          </p:cNvPr>
          <p:cNvSpPr txBox="1"/>
          <p:nvPr/>
        </p:nvSpPr>
        <p:spPr>
          <a:xfrm>
            <a:off x="3586773" y="4487007"/>
            <a:ext cx="351509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Tendance à la hausse du taux de validation entre 3 et 21 </a:t>
            </a:r>
            <a:r>
              <a:rPr lang="fr-FR" sz="1600" dirty="0" err="1"/>
              <a:t>ects</a:t>
            </a:r>
            <a:endParaRPr lang="fr-FR" sz="16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4398BC1-B580-4500-BF76-BDCF249060FD}"/>
              </a:ext>
            </a:extLst>
          </p:cNvPr>
          <p:cNvCxnSpPr>
            <a:cxnSpLocks/>
            <a:stCxn id="20" idx="2"/>
            <a:endCxn id="19" idx="7"/>
          </p:cNvCxnSpPr>
          <p:nvPr/>
        </p:nvCxnSpPr>
        <p:spPr>
          <a:xfrm flipH="1">
            <a:off x="4771798" y="5071782"/>
            <a:ext cx="572521" cy="32580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6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DFEEA50-EA40-499D-8409-1C3495B8114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05616810"/>
              </p:ext>
            </p:extLst>
          </p:nvPr>
        </p:nvGraphicFramePr>
        <p:xfrm>
          <a:off x="772319" y="1483889"/>
          <a:ext cx="8981890" cy="586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Physique : même tendance pour 60 </a:t>
            </a:r>
            <a:r>
              <a:rPr lang="fr-F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etcs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8783392" y="3667678"/>
            <a:ext cx="1132927" cy="18573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3657600" y="3245810"/>
            <a:ext cx="3761187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Baisse</a:t>
            </a:r>
            <a:r>
              <a:rPr lang="fr-FR" sz="2000" dirty="0"/>
              <a:t> du taux de réussite : </a:t>
            </a:r>
          </a:p>
          <a:p>
            <a:pPr algn="ctr"/>
            <a:r>
              <a:rPr lang="fr-FR" sz="2000" dirty="0"/>
              <a:t>de 31% à 16% ayant validé 60 </a:t>
            </a:r>
            <a:r>
              <a:rPr lang="fr-FR" sz="2000" dirty="0" err="1"/>
              <a:t>etcs</a:t>
            </a:r>
            <a:endParaRPr lang="fr-FR" sz="2000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>
            <a:off x="7418787" y="3599753"/>
            <a:ext cx="1364605" cy="9966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5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D7C13C36-AA0B-4CF8-B631-82A3C2D6987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4926986"/>
              </p:ext>
            </p:extLst>
          </p:nvPr>
        </p:nvGraphicFramePr>
        <p:xfrm>
          <a:off x="901522" y="1483888"/>
          <a:ext cx="9048020" cy="590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4496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Info : la plus grande chute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8783392" y="3667678"/>
            <a:ext cx="1132927" cy="24112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3544938" y="3667678"/>
            <a:ext cx="3761187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Baisse</a:t>
            </a:r>
            <a:r>
              <a:rPr lang="fr-FR" sz="2000" dirty="0"/>
              <a:t> du taux de réussite : </a:t>
            </a:r>
          </a:p>
          <a:p>
            <a:pPr algn="ctr"/>
            <a:r>
              <a:rPr lang="fr-FR" sz="2000" dirty="0"/>
              <a:t>de 31% à 9,7% ayant validé 60 </a:t>
            </a:r>
            <a:r>
              <a:rPr lang="fr-FR" sz="2000" dirty="0" err="1"/>
              <a:t>etcs</a:t>
            </a:r>
            <a:endParaRPr lang="fr-FR" sz="2000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>
            <a:off x="7306125" y="4021621"/>
            <a:ext cx="1477267" cy="8516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3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68C0126B-0131-4E7A-810B-C5289A3E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8375"/>
            <a:ext cx="10688637" cy="214453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Merci pour votre attention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32429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3FD0A4-5B84-4210-9288-9D8DCE28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5" y="1913055"/>
            <a:ext cx="9935572" cy="437653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8FD6DBC-E085-4E34-A707-CF8440F1DF4D}"/>
              </a:ext>
            </a:extLst>
          </p:cNvPr>
          <p:cNvSpPr/>
          <p:nvPr/>
        </p:nvSpPr>
        <p:spPr>
          <a:xfrm>
            <a:off x="4559643" y="3657600"/>
            <a:ext cx="1309816" cy="1396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D5CF4C3-BCF7-4797-8F73-7D0B4BD14E94}"/>
              </a:ext>
            </a:extLst>
          </p:cNvPr>
          <p:cNvSpPr/>
          <p:nvPr/>
        </p:nvSpPr>
        <p:spPr>
          <a:xfrm>
            <a:off x="9378822" y="2643223"/>
            <a:ext cx="1309816" cy="1396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D85DE2-05FD-458C-8D32-49784B43DCB7}"/>
              </a:ext>
            </a:extLst>
          </p:cNvPr>
          <p:cNvSpPr txBox="1"/>
          <p:nvPr/>
        </p:nvSpPr>
        <p:spPr>
          <a:xfrm>
            <a:off x="1866184" y="1330845"/>
            <a:ext cx="265123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Chute de 30%  à 15 % </a:t>
            </a:r>
          </a:p>
          <a:p>
            <a:pPr algn="ctr"/>
            <a:r>
              <a:rPr lang="fr-FR" dirty="0"/>
              <a:t>ayant validé la </a:t>
            </a:r>
            <a:r>
              <a:rPr lang="fr-FR" dirty="0" err="1"/>
              <a:t>L1</a:t>
            </a:r>
            <a:r>
              <a:rPr lang="fr-FR" dirty="0"/>
              <a:t> (60 </a:t>
            </a:r>
            <a:r>
              <a:rPr lang="fr-FR" dirty="0" err="1"/>
              <a:t>ects</a:t>
            </a:r>
            <a:r>
              <a:rPr lang="fr-FR" dirty="0"/>
              <a:t>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B1A2581-931D-4F8B-8AFE-4D3D0B8301C9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3191804" y="1977176"/>
            <a:ext cx="2022747" cy="16804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98F31FA-30F9-4073-9EFD-EBA684A2FD77}"/>
              </a:ext>
            </a:extLst>
          </p:cNvPr>
          <p:cNvSpPr txBox="1"/>
          <p:nvPr/>
        </p:nvSpPr>
        <p:spPr>
          <a:xfrm>
            <a:off x="6303629" y="1194588"/>
            <a:ext cx="265123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Chute de 46 %  à 30 % </a:t>
            </a:r>
          </a:p>
          <a:p>
            <a:pPr algn="ctr"/>
            <a:r>
              <a:rPr lang="fr-FR" dirty="0"/>
              <a:t>ayant validé la </a:t>
            </a:r>
            <a:r>
              <a:rPr lang="fr-FR" dirty="0" err="1"/>
              <a:t>L1</a:t>
            </a:r>
            <a:r>
              <a:rPr lang="fr-FR" dirty="0"/>
              <a:t> (60 </a:t>
            </a:r>
            <a:r>
              <a:rPr lang="fr-FR" dirty="0" err="1"/>
              <a:t>ects</a:t>
            </a:r>
            <a:r>
              <a:rPr lang="fr-FR" dirty="0"/>
              <a:t>)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681AF7D-B0A0-4655-AB7D-3F7B2ED70B39}"/>
              </a:ext>
            </a:extLst>
          </p:cNvPr>
          <p:cNvCxnSpPr>
            <a:cxnSpLocks/>
            <a:stCxn id="29" idx="2"/>
            <a:endCxn id="28" idx="1"/>
          </p:cNvCxnSpPr>
          <p:nvPr/>
        </p:nvCxnSpPr>
        <p:spPr>
          <a:xfrm>
            <a:off x="7629249" y="1840919"/>
            <a:ext cx="1941391" cy="100678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A9191F8-F4BC-4A88-A822-3569AFEDD2E5}"/>
              </a:ext>
            </a:extLst>
          </p:cNvPr>
          <p:cNvSpPr/>
          <p:nvPr/>
        </p:nvSpPr>
        <p:spPr>
          <a:xfrm>
            <a:off x="2075935" y="2940908"/>
            <a:ext cx="1594022" cy="4819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6585F0F-058D-4476-8831-3CB27DF4E742}"/>
              </a:ext>
            </a:extLst>
          </p:cNvPr>
          <p:cNvSpPr/>
          <p:nvPr/>
        </p:nvSpPr>
        <p:spPr>
          <a:xfrm>
            <a:off x="6910014" y="2940908"/>
            <a:ext cx="1594022" cy="4819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96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de la </a:t>
            </a:r>
            <a:r>
              <a:rPr lang="fr-FR" dirty="0" err="1"/>
              <a:t>Lflex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43719" y="1765201"/>
            <a:ext cx="8967926" cy="2653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/>
              <a:t>Réforme du bac avec EDS </a:t>
            </a:r>
          </a:p>
          <a:p>
            <a:r>
              <a:rPr lang="fr-FR" sz="2800" dirty="0"/>
              <a:t>=&gt; niveau très hétérogène attendu en L1</a:t>
            </a:r>
          </a:p>
          <a:p>
            <a:r>
              <a:rPr lang="fr-FR" sz="2800" dirty="0"/>
              <a:t>=&gt; proposition de mettre la L1 avec des modules de « rattrapage »</a:t>
            </a:r>
          </a:p>
          <a:p>
            <a:r>
              <a:rPr lang="fr-FR" sz="2800" dirty="0"/>
              <a:t>=&gt; Elargissement à l’ensemble de la Licence 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E9975-8CC8-4A9B-9BB5-E52211FC1DBF}"/>
              </a:ext>
            </a:extLst>
          </p:cNvPr>
          <p:cNvSpPr/>
          <p:nvPr/>
        </p:nvSpPr>
        <p:spPr>
          <a:xfrm>
            <a:off x="1804497" y="1162614"/>
            <a:ext cx="6632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latin typeface="Arial (Corps)"/>
              </a:rPr>
              <a:t>Sciences Fondamentales, Numériques et Appliquées (SNAF)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2AC24-E3BD-44A2-826F-66168C5D0CBA}"/>
              </a:ext>
            </a:extLst>
          </p:cNvPr>
          <p:cNvSpPr/>
          <p:nvPr/>
        </p:nvSpPr>
        <p:spPr>
          <a:xfrm>
            <a:off x="641493" y="4660903"/>
            <a:ext cx="8772377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8400">
              <a:lnSpc>
                <a:spcPct val="90000"/>
              </a:lnSpc>
              <a:spcBef>
                <a:spcPts val="1103"/>
              </a:spcBef>
            </a:pPr>
            <a:r>
              <a:rPr lang="fr-FR" sz="2800" b="1" dirty="0">
                <a:solidFill>
                  <a:srgbClr val="23353E"/>
                </a:solidFill>
                <a:latin typeface="Arial (Corps)"/>
              </a:rPr>
              <a:t>Idée de base </a:t>
            </a:r>
          </a:p>
          <a:p>
            <a:pPr lvl="0" defTabSz="1008400">
              <a:lnSpc>
                <a:spcPct val="90000"/>
              </a:lnSpc>
              <a:spcBef>
                <a:spcPts val="1103"/>
              </a:spcBef>
            </a:pPr>
            <a:r>
              <a:rPr lang="fr-FR" sz="2800" dirty="0">
                <a:solidFill>
                  <a:srgbClr val="23353E"/>
                </a:solidFill>
                <a:latin typeface="Arial (Corps)"/>
              </a:rPr>
              <a:t>permettre à chaque étudiant d’évoluer sur l’ensemble de la licence à son rythme </a:t>
            </a:r>
          </a:p>
          <a:p>
            <a:pPr lvl="0" defTabSz="1008400">
              <a:lnSpc>
                <a:spcPct val="90000"/>
              </a:lnSpc>
              <a:spcBef>
                <a:spcPts val="1103"/>
              </a:spcBef>
            </a:pPr>
            <a:r>
              <a:rPr lang="fr-FR" sz="2800" dirty="0">
                <a:solidFill>
                  <a:srgbClr val="23353E"/>
                </a:solidFill>
                <a:latin typeface="Arial (Corps)"/>
              </a:rPr>
              <a:t>=&gt; Dépendance des modules par thématique </a:t>
            </a:r>
          </a:p>
        </p:txBody>
      </p:sp>
    </p:spTree>
    <p:extLst>
      <p:ext uri="{BB962C8B-B14F-4D97-AF65-F5344CB8AC3E}">
        <p14:creationId xmlns:p14="http://schemas.microsoft.com/office/powerpoint/2010/main" val="20796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8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9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des Licences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43719" y="2367788"/>
            <a:ext cx="8967926" cy="2653356"/>
          </a:xfrm>
        </p:spPr>
        <p:txBody>
          <a:bodyPr>
            <a:normAutofit/>
          </a:bodyPr>
          <a:lstStyle/>
          <a:p>
            <a:r>
              <a:rPr lang="fr-FR" sz="2800" dirty="0"/>
              <a:t>Licences non sélectives : liste principale souvent épuisée </a:t>
            </a:r>
          </a:p>
          <a:p>
            <a:r>
              <a:rPr lang="fr-FR" sz="2800" dirty="0"/>
              <a:t>Confinement en classe de seconde des promo 22-23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0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Arbre à choix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F6B990-0BBC-46D8-B8B6-BA651F1E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3" y="1622192"/>
            <a:ext cx="10204831" cy="421300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6271F52-928A-4F0C-92FE-695F7C35DE38}"/>
              </a:ext>
            </a:extLst>
          </p:cNvPr>
          <p:cNvSpPr/>
          <p:nvPr/>
        </p:nvSpPr>
        <p:spPr>
          <a:xfrm>
            <a:off x="845376" y="6228310"/>
            <a:ext cx="634632" cy="5411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AP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DF8144-5CFE-461B-9D92-14273BD86B8D}"/>
              </a:ext>
            </a:extLst>
          </p:cNvPr>
          <p:cNvSpPr txBox="1"/>
          <p:nvPr/>
        </p:nvSpPr>
        <p:spPr>
          <a:xfrm>
            <a:off x="1480008" y="6314211"/>
            <a:ext cx="51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Duplication Semestre Automne / Semestre Printemps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A6CD2A1-D673-4D1A-BA2E-52948D285B02}"/>
              </a:ext>
            </a:extLst>
          </p:cNvPr>
          <p:cNvSpPr/>
          <p:nvPr/>
        </p:nvSpPr>
        <p:spPr>
          <a:xfrm>
            <a:off x="1894787" y="1143176"/>
            <a:ext cx="999241" cy="3684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27C9DEF-B20C-44E5-BDE2-66483A75E560}"/>
              </a:ext>
            </a:extLst>
          </p:cNvPr>
          <p:cNvSpPr/>
          <p:nvPr/>
        </p:nvSpPr>
        <p:spPr>
          <a:xfrm>
            <a:off x="5886699" y="1143176"/>
            <a:ext cx="999241" cy="3684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FB76029-8DE5-475B-AAC9-9AE41255B4F6}"/>
              </a:ext>
            </a:extLst>
          </p:cNvPr>
          <p:cNvSpPr/>
          <p:nvPr/>
        </p:nvSpPr>
        <p:spPr>
          <a:xfrm>
            <a:off x="8917078" y="1162614"/>
            <a:ext cx="999241" cy="3684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7703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EDT - Calendrier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F32171-532B-4629-987D-62012747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7" y="1695646"/>
            <a:ext cx="7581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A858AF-FE0C-446F-A249-5BB916F1AD4F}"/>
              </a:ext>
            </a:extLst>
          </p:cNvPr>
          <p:cNvSpPr txBox="1"/>
          <p:nvPr/>
        </p:nvSpPr>
        <p:spPr>
          <a:xfrm>
            <a:off x="158441" y="1162614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Arial (Corps)"/>
              </a:rPr>
              <a:t>SILLONS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A7FF39-AAA1-49F6-AF84-AA380E0FA72D}"/>
              </a:ext>
            </a:extLst>
          </p:cNvPr>
          <p:cNvSpPr txBox="1"/>
          <p:nvPr/>
        </p:nvSpPr>
        <p:spPr>
          <a:xfrm>
            <a:off x="244853" y="4211960"/>
            <a:ext cx="590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Arial (Corps)"/>
              </a:rPr>
              <a:t>CALENDRIER: semestre / </a:t>
            </a:r>
            <a:r>
              <a:rPr lang="fr-FR" sz="2400" b="1" dirty="0" err="1">
                <a:latin typeface="Arial (Corps)"/>
              </a:rPr>
              <a:t>mi-semestre</a:t>
            </a:r>
            <a:r>
              <a:rPr lang="fr-FR" sz="2400" b="1" dirty="0">
                <a:latin typeface="Arial (Corps)"/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00CBD3-A14D-4F37-9C71-93EE797FD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9" y="4884889"/>
            <a:ext cx="7906853" cy="2419688"/>
          </a:xfrm>
          <a:prstGeom prst="rect">
            <a:avLst/>
          </a:prstGeom>
        </p:spPr>
      </p:pic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772BC6B0-1E87-4D62-9900-5DD797948BA9}"/>
              </a:ext>
            </a:extLst>
          </p:cNvPr>
          <p:cNvSpPr/>
          <p:nvPr/>
        </p:nvSpPr>
        <p:spPr>
          <a:xfrm>
            <a:off x="8587819" y="4884889"/>
            <a:ext cx="245096" cy="1205174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6DA155FF-FD30-4232-9237-1A1BA8E212E0}"/>
              </a:ext>
            </a:extLst>
          </p:cNvPr>
          <p:cNvSpPr/>
          <p:nvPr/>
        </p:nvSpPr>
        <p:spPr>
          <a:xfrm>
            <a:off x="8862767" y="5759836"/>
            <a:ext cx="245096" cy="1413962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B191FE-AD9A-4FFE-BBD2-67C33CE8FDF0}"/>
              </a:ext>
            </a:extLst>
          </p:cNvPr>
          <p:cNvSpPr txBox="1"/>
          <p:nvPr/>
        </p:nvSpPr>
        <p:spPr>
          <a:xfrm>
            <a:off x="9107863" y="5118813"/>
            <a:ext cx="108408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partie semestre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5F340C-8552-46E2-9846-5EDEDC452F27}"/>
              </a:ext>
            </a:extLst>
          </p:cNvPr>
          <p:cNvSpPr txBox="1"/>
          <p:nvPr/>
        </p:nvSpPr>
        <p:spPr>
          <a:xfrm>
            <a:off x="9217515" y="6143651"/>
            <a:ext cx="108408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partie semestre</a:t>
            </a:r>
          </a:p>
        </p:txBody>
      </p:sp>
    </p:spTree>
    <p:extLst>
      <p:ext uri="{BB962C8B-B14F-4D97-AF65-F5344CB8AC3E}">
        <p14:creationId xmlns:p14="http://schemas.microsoft.com/office/powerpoint/2010/main" val="1651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13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9C40D26-3969-4AB5-A449-88D0AFEE6108}"/>
              </a:ext>
            </a:extLst>
          </p:cNvPr>
          <p:cNvSpPr/>
          <p:nvPr/>
        </p:nvSpPr>
        <p:spPr>
          <a:xfrm>
            <a:off x="772319" y="1580987"/>
            <a:ext cx="1341751" cy="6154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Module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3 ECTS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A817DCE5-15D7-4A99-B009-B8CF3D4D9AB3}"/>
              </a:ext>
            </a:extLst>
          </p:cNvPr>
          <p:cNvSpPr/>
          <p:nvPr/>
        </p:nvSpPr>
        <p:spPr>
          <a:xfrm>
            <a:off x="2733773" y="1866507"/>
            <a:ext cx="1508289" cy="1319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62D85C9-F9CA-4961-93F3-881F0FACD344}"/>
              </a:ext>
            </a:extLst>
          </p:cNvPr>
          <p:cNvSpPr/>
          <p:nvPr/>
        </p:nvSpPr>
        <p:spPr>
          <a:xfrm>
            <a:off x="4865123" y="1206630"/>
            <a:ext cx="3524733" cy="1348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 </a:t>
            </a:r>
            <a:r>
              <a:rPr lang="fr-FR" b="1" dirty="0" err="1">
                <a:solidFill>
                  <a:schemeClr val="tx1"/>
                </a:solidFill>
              </a:rPr>
              <a:t>CCs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de 1h30 max,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% max par CC de 50%,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CC3 = seconde chance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706CE4A-5694-4CA0-8732-32044E720030}"/>
              </a:ext>
            </a:extLst>
          </p:cNvPr>
          <p:cNvSpPr/>
          <p:nvPr/>
        </p:nvSpPr>
        <p:spPr>
          <a:xfrm>
            <a:off x="772319" y="3278251"/>
            <a:ext cx="1341751" cy="6154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Module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6 ECTS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75257EAD-44F9-4DBB-8856-7D320298B459}"/>
              </a:ext>
            </a:extLst>
          </p:cNvPr>
          <p:cNvSpPr/>
          <p:nvPr/>
        </p:nvSpPr>
        <p:spPr>
          <a:xfrm>
            <a:off x="2733773" y="3563771"/>
            <a:ext cx="1508289" cy="1319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AB5FFA2-BE7F-4E03-B2D4-47F1820D3179}"/>
              </a:ext>
            </a:extLst>
          </p:cNvPr>
          <p:cNvSpPr/>
          <p:nvPr/>
        </p:nvSpPr>
        <p:spPr>
          <a:xfrm>
            <a:off x="1443194" y="5410822"/>
            <a:ext cx="7795074" cy="13480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CC = plusieurs épreuves possibles de natures différentes ou pas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Seconde chance = note remplace toutes les notes qui lui sont inférieures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Validation au module si &gt; 10 (ADJ possible si &lt;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Plus de compensation automatique entre module et/ou semestre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BAE0FA9-A5E6-4965-9382-8A332573DB5C}"/>
              </a:ext>
            </a:extLst>
          </p:cNvPr>
          <p:cNvSpPr/>
          <p:nvPr/>
        </p:nvSpPr>
        <p:spPr>
          <a:xfrm>
            <a:off x="4861765" y="2944783"/>
            <a:ext cx="3524733" cy="13480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4 </a:t>
            </a:r>
            <a:r>
              <a:rPr lang="fr-FR" b="1" dirty="0" err="1">
                <a:solidFill>
                  <a:schemeClr val="tx1"/>
                </a:solidFill>
              </a:rPr>
              <a:t>CCs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de 1h30 max,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% max par CC de 50%,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CC4 = seconde chance</a:t>
            </a:r>
          </a:p>
        </p:txBody>
      </p:sp>
    </p:spTree>
    <p:extLst>
      <p:ext uri="{BB962C8B-B14F-4D97-AF65-F5344CB8AC3E}">
        <p14:creationId xmlns:p14="http://schemas.microsoft.com/office/powerpoint/2010/main" val="20121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Jury / Validation de l’année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A6CD2A1-D673-4D1A-BA2E-52948D285B02}"/>
              </a:ext>
            </a:extLst>
          </p:cNvPr>
          <p:cNvSpPr/>
          <p:nvPr/>
        </p:nvSpPr>
        <p:spPr>
          <a:xfrm>
            <a:off x="490190" y="1680817"/>
            <a:ext cx="1341751" cy="3684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Module 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27C9DEF-B20C-44E5-BDE2-66483A75E560}"/>
              </a:ext>
            </a:extLst>
          </p:cNvPr>
          <p:cNvSpPr/>
          <p:nvPr/>
        </p:nvSpPr>
        <p:spPr>
          <a:xfrm>
            <a:off x="3001489" y="3345090"/>
            <a:ext cx="1407736" cy="368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Semestre 1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FB76029-8DE5-475B-AAC9-9AE41255B4F6}"/>
              </a:ext>
            </a:extLst>
          </p:cNvPr>
          <p:cNvSpPr/>
          <p:nvPr/>
        </p:nvSpPr>
        <p:spPr>
          <a:xfrm>
            <a:off x="7230358" y="3345090"/>
            <a:ext cx="1308292" cy="3879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Année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C9D8C0C-3F98-4C93-9033-C5146014A5ED}"/>
              </a:ext>
            </a:extLst>
          </p:cNvPr>
          <p:cNvSpPr/>
          <p:nvPr/>
        </p:nvSpPr>
        <p:spPr>
          <a:xfrm>
            <a:off x="490190" y="2658548"/>
            <a:ext cx="1341751" cy="3684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Module 2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2ABF656-3503-4237-A9BD-65AF71B2811C}"/>
              </a:ext>
            </a:extLst>
          </p:cNvPr>
          <p:cNvSpPr/>
          <p:nvPr/>
        </p:nvSpPr>
        <p:spPr>
          <a:xfrm>
            <a:off x="754141" y="3597211"/>
            <a:ext cx="669308" cy="3684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4876987-B290-4A59-A2CA-029BEB6A65BC}"/>
              </a:ext>
            </a:extLst>
          </p:cNvPr>
          <p:cNvSpPr/>
          <p:nvPr/>
        </p:nvSpPr>
        <p:spPr>
          <a:xfrm>
            <a:off x="490189" y="4931979"/>
            <a:ext cx="1341751" cy="3684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Module 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E32BBFF-18F3-484B-BC91-BA74A19826C3}"/>
              </a:ext>
            </a:extLst>
          </p:cNvPr>
          <p:cNvSpPr/>
          <p:nvPr/>
        </p:nvSpPr>
        <p:spPr>
          <a:xfrm>
            <a:off x="481982" y="6082533"/>
            <a:ext cx="1407737" cy="765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Validation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&gt; 10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8EF435DB-DC75-467D-839B-92413287B56C}"/>
              </a:ext>
            </a:extLst>
          </p:cNvPr>
          <p:cNvSpPr/>
          <p:nvPr/>
        </p:nvSpPr>
        <p:spPr>
          <a:xfrm>
            <a:off x="2149988" y="1675903"/>
            <a:ext cx="387042" cy="3706802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1F8B742-8373-45C6-AF24-2082B0AB1052}"/>
              </a:ext>
            </a:extLst>
          </p:cNvPr>
          <p:cNvSpPr/>
          <p:nvPr/>
        </p:nvSpPr>
        <p:spPr>
          <a:xfrm>
            <a:off x="4198692" y="5643199"/>
            <a:ext cx="1407737" cy="12051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Validation de modules si besoin (ADJ)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9163A45-E913-4A65-8ED2-FFB5BC4D4458}"/>
              </a:ext>
            </a:extLst>
          </p:cNvPr>
          <p:cNvSpPr/>
          <p:nvPr/>
        </p:nvSpPr>
        <p:spPr>
          <a:xfrm>
            <a:off x="5115923" y="3364657"/>
            <a:ext cx="1407736" cy="368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Semestre 2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C90CB33-BB6F-4EFD-ADBC-4F0F15A39A6B}"/>
              </a:ext>
            </a:extLst>
          </p:cNvPr>
          <p:cNvSpPr/>
          <p:nvPr/>
        </p:nvSpPr>
        <p:spPr>
          <a:xfrm>
            <a:off x="4494848" y="3364656"/>
            <a:ext cx="535452" cy="368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1E9B058-21DA-43E5-9F5D-331A5C352D30}"/>
              </a:ext>
            </a:extLst>
          </p:cNvPr>
          <p:cNvSpPr/>
          <p:nvPr/>
        </p:nvSpPr>
        <p:spPr>
          <a:xfrm>
            <a:off x="6609282" y="3364655"/>
            <a:ext cx="535452" cy="368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8AF2BF1-DC4E-49E4-B446-B72E2E41A7A2}"/>
              </a:ext>
            </a:extLst>
          </p:cNvPr>
          <p:cNvSpPr/>
          <p:nvPr/>
        </p:nvSpPr>
        <p:spPr>
          <a:xfrm>
            <a:off x="7315199" y="5643199"/>
            <a:ext cx="1407737" cy="12051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Validation de modules si besoin (ADJ)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AE1CD84-1A22-45EF-A678-20BA34FEF6D7}"/>
              </a:ext>
            </a:extLst>
          </p:cNvPr>
          <p:cNvSpPr txBox="1"/>
          <p:nvPr/>
        </p:nvSpPr>
        <p:spPr>
          <a:xfrm>
            <a:off x="3280301" y="1335263"/>
            <a:ext cx="390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Jury par 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« Jury d’harmonisation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Jury par «regroupement d’</a:t>
            </a:r>
            <a:r>
              <a:rPr lang="fr-FR" sz="2000" b="1" dirty="0" err="1"/>
              <a:t>UEs</a:t>
            </a:r>
            <a:r>
              <a:rPr lang="fr-FR" sz="2000" b="1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5840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3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6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718EDE7B-880E-4E25-8FDC-23B16FEA135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9136295"/>
              </p:ext>
            </p:extLst>
          </p:nvPr>
        </p:nvGraphicFramePr>
        <p:xfrm>
          <a:off x="543719" y="1483889"/>
          <a:ext cx="881978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5075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Sciences de la Vie (pas « </a:t>
            </a:r>
            <a:r>
              <a:rPr lang="fr-F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»)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8330093" y="2130220"/>
            <a:ext cx="1309816" cy="2009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4740754" y="3245810"/>
            <a:ext cx="265123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Baisse du taux de réussite 46 %  à 30 % 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 flipV="1">
            <a:off x="7391993" y="3134867"/>
            <a:ext cx="938100" cy="43410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4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C96D5BF-A520-4A11-927E-32B1159F277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5094625"/>
              </p:ext>
            </p:extLst>
          </p:nvPr>
        </p:nvGraphicFramePr>
        <p:xfrm>
          <a:off x="934429" y="1460959"/>
          <a:ext cx="8819779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BBA-FA43-324F-8B5F-5C8CED4F81B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Réussite : comparaison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E17586-B530-4C02-8EA5-843BF73D41EB}" type="datetime1">
              <a:rPr lang="fr-FR" smtClean="0"/>
              <a:t>03/05/2024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99C5B8-B2F9-439C-A07F-A8FA856A9D4D}"/>
              </a:ext>
            </a:extLst>
          </p:cNvPr>
          <p:cNvSpPr txBox="1"/>
          <p:nvPr/>
        </p:nvSpPr>
        <p:spPr>
          <a:xfrm>
            <a:off x="1942708" y="1283834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CHIMIE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E8A251-E71D-48DA-9432-34D93323C219}"/>
              </a:ext>
            </a:extLst>
          </p:cNvPr>
          <p:cNvSpPr/>
          <p:nvPr/>
        </p:nvSpPr>
        <p:spPr>
          <a:xfrm>
            <a:off x="8330093" y="2130220"/>
            <a:ext cx="1309816" cy="28023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5DF03F-378A-4FC0-87EE-44F9053EA629}"/>
              </a:ext>
            </a:extLst>
          </p:cNvPr>
          <p:cNvSpPr txBox="1"/>
          <p:nvPr/>
        </p:nvSpPr>
        <p:spPr>
          <a:xfrm>
            <a:off x="3915178" y="3245810"/>
            <a:ext cx="347681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Hausse :  46 %  par rapport à 34 % </a:t>
            </a:r>
          </a:p>
          <a:p>
            <a:pPr algn="ctr"/>
            <a:r>
              <a:rPr lang="fr-FR" dirty="0"/>
              <a:t>ayant validé la </a:t>
            </a:r>
            <a:r>
              <a:rPr lang="fr-FR" dirty="0" err="1"/>
              <a:t>L1</a:t>
            </a:r>
            <a:r>
              <a:rPr lang="fr-FR" dirty="0"/>
              <a:t> (60 </a:t>
            </a:r>
            <a:r>
              <a:rPr lang="fr-FR" dirty="0" err="1"/>
              <a:t>ects</a:t>
            </a:r>
            <a:r>
              <a:rPr lang="fr-FR" dirty="0"/>
              <a:t>)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C3C1592-6A11-4C4C-8D81-345356589A60}"/>
              </a:ext>
            </a:extLst>
          </p:cNvPr>
          <p:cNvCxnSpPr>
            <a:cxnSpLocks/>
            <a:stCxn id="35" idx="3"/>
            <a:endCxn id="34" idx="2"/>
          </p:cNvCxnSpPr>
          <p:nvPr/>
        </p:nvCxnSpPr>
        <p:spPr>
          <a:xfrm flipV="1">
            <a:off x="7391994" y="3531414"/>
            <a:ext cx="938099" cy="375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52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564</Words>
  <Application>Microsoft Office PowerPoint</Application>
  <PresentationFormat>Personnalisé</PresentationFormat>
  <Paragraphs>131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Arial (Corps)</vt:lpstr>
      <vt:lpstr>Calibri</vt:lpstr>
      <vt:lpstr>Thème Office</vt:lpstr>
      <vt:lpstr>Retour expérience: Licence « Lflex » ou Licence « modulaire »</vt:lpstr>
      <vt:lpstr>Contexte de la Lflex </vt:lpstr>
      <vt:lpstr>Contexte des Licences</vt:lpstr>
      <vt:lpstr>Arbre à choix</vt:lpstr>
      <vt:lpstr>EDT - Calendrier</vt:lpstr>
      <vt:lpstr>MCCA</vt:lpstr>
      <vt:lpstr>Jury / Validation de l’année </vt:lpstr>
      <vt:lpstr>Réussite : comparaison</vt:lpstr>
      <vt:lpstr>Réussite : comparaison</vt:lpstr>
      <vt:lpstr>Réussite : comparaison</vt:lpstr>
      <vt:lpstr>Réussite : comparaison</vt:lpstr>
      <vt:lpstr>Réussite : comparaison</vt:lpstr>
      <vt:lpstr>Réussite : comparaison</vt:lpstr>
      <vt:lpstr>Réussite : comparaison</vt:lpstr>
      <vt:lpstr>Merci pour votre attention  Des questions ?</vt:lpstr>
      <vt:lpstr>Réussite : comparaison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Gualandris</dc:creator>
  <cp:lastModifiedBy>pascale laurens</cp:lastModifiedBy>
  <cp:revision>53</cp:revision>
  <dcterms:created xsi:type="dcterms:W3CDTF">2022-01-25T23:14:01Z</dcterms:created>
  <dcterms:modified xsi:type="dcterms:W3CDTF">2024-05-03T08:11:59Z</dcterms:modified>
</cp:coreProperties>
</file>