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264" r:id="rId6"/>
    <p:sldId id="274" r:id="rId7"/>
    <p:sldId id="266" r:id="rId8"/>
    <p:sldId id="275" r:id="rId9"/>
    <p:sldId id="280" r:id="rId10"/>
    <p:sldId id="277" r:id="rId11"/>
    <p:sldId id="279" r:id="rId12"/>
    <p:sldId id="278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33CCFF"/>
    <a:srgbClr val="00008E"/>
    <a:srgbClr val="CAFEE4"/>
    <a:srgbClr val="009A74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355" autoAdjust="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EF138648-ACCC-4E01-8B8B-669FB863FA36}" type="datetime1">
              <a:rPr lang="fr-FR" smtClean="0"/>
              <a:t>08/07/2026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3BF5047-6CED-44CC-A86C-D48A653D0A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B1CE3723-5557-408A-B6AC-BB84C40F80DB}" type="datetime1">
              <a:rPr lang="fr-FR" smtClean="0"/>
              <a:pPr/>
              <a:t>08/07/2026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339D21CC-DD94-204E-93C8-E1AAF3084C8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sz="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27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26.svg"/><Relationship Id="rId5" Type="http://schemas.openxmlformats.org/officeDocument/2006/relationships/image" Target="../media/image44.svg"/><Relationship Id="rId10" Type="http://schemas.openxmlformats.org/officeDocument/2006/relationships/image" Target="../media/image25.png"/><Relationship Id="rId4" Type="http://schemas.openxmlformats.org/officeDocument/2006/relationships/image" Target="../media/image43.png"/><Relationship Id="rId9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.svg"/><Relationship Id="rId10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3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que 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4750224" cy="1273246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11031116" y="244041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fr-FR" sz="59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  <p:pic>
        <p:nvPicPr>
          <p:cNvPr id="6" name="Image 5" descr="Une image contenant Police, text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F5051FFD-AC3A-B435-1904-E0ED678370C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" y="6080818"/>
            <a:ext cx="2895600" cy="777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F53CD5-C17E-5BBF-B3B5-5948C096EE7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75039" y="596046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u texte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36" name="Espace réservé du pied de page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 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" name="Forme libre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  <p:pic>
        <p:nvPicPr>
          <p:cNvPr id="2" name="Graphisme 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sme 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fr-FR" sz="1800"/>
            </a:lvl1pPr>
            <a:lvl2pPr marL="283464">
              <a:defRPr lang="fr-FR" sz="1800"/>
            </a:lvl2pPr>
            <a:lvl3pPr marL="566928">
              <a:defRPr lang="fr-FR" sz="1600"/>
            </a:lvl3pPr>
            <a:lvl4pPr marL="758952">
              <a:defRPr lang="fr-FR" sz="1400"/>
            </a:lvl4pPr>
            <a:lvl5pPr marL="1042416"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Graphisme 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46" name="Espace réservé du pied de page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7" name="Espace réservé du numéro de diapositive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sme 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e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10582941" y="5229725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72" name="Graphisme 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sme 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633" b="65821"/>
          <a:stretch>
            <a:fillRect/>
          </a:stretch>
        </p:blipFill>
        <p:spPr>
          <a:xfrm flipV="1">
            <a:off x="0" y="0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sme 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e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6" name="Graphisme 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re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fr-FR" sz="6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Police, text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FC2E8E62-EFC6-B203-38C8-80C9904242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86" y="98841"/>
            <a:ext cx="3175051" cy="8521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F8F690-FB82-35AD-87FA-500231C0E0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73077" y="5319861"/>
            <a:ext cx="1448001" cy="14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e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pic>
          <p:nvPicPr>
            <p:cNvPr id="55" name="Graphisme 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fr-FR" sz="1800"/>
            </a:lvl1pPr>
            <a:lvl2pPr marL="283464">
              <a:defRPr lang="fr-FR" sz="1800"/>
            </a:lvl2pPr>
            <a:lvl3pPr marL="566928">
              <a:defRPr lang="fr-FR" sz="1600"/>
            </a:lvl3pPr>
            <a:lvl4pPr marL="758952">
              <a:defRPr lang="fr-FR" sz="1400"/>
            </a:lvl4pPr>
            <a:lvl5pPr marL="1042416">
              <a:defRPr lang="fr-FR" sz="14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11" name="Forme libre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0" name="Espace réservé du pied de page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1" name="Espace réservé du numéro de diapositive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fr-FR" sz="6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0" y="522972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10" name="Graphisme 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Graphique 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fr-FR" sz="6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fr-FR" sz="24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Police, text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0EE44E6D-7F90-A56D-13F0-F1F0E61D9F7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61315" y="90373"/>
            <a:ext cx="3175051" cy="8521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14D9E8-C60F-4C55-021F-FC66FC7F85E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0746" y="5360471"/>
            <a:ext cx="1366782" cy="13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sme 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40" name="Espace réservé du pied de page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sme 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re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fr-FR" sz="55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67" name="Graphisme 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9" name="Graphisme 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6" name="Graphisme 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55DB8FE9-12D9-270E-C2D4-79F4AF4EA14D}"/>
              </a:ext>
            </a:extLst>
          </p:cNvPr>
          <p:cNvSpPr/>
          <p:nvPr userDrawn="1"/>
        </p:nvSpPr>
        <p:spPr>
          <a:xfrm>
            <a:off x="4398" y="-1"/>
            <a:ext cx="1620000" cy="1620000"/>
          </a:xfrm>
          <a:prstGeom prst="flowChartConnector">
            <a:avLst/>
          </a:prstGeom>
          <a:solidFill>
            <a:srgbClr val="009A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08C139-AD4A-13A0-738B-E9A28868F0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74" y="71375"/>
            <a:ext cx="1477247" cy="14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–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5" name="Titr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sme 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3" name="Forme libre 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5" name="Forme libre 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7" name="Forme libre 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9" name="Graphisme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Espace réservé d’imag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6" name="Espace réservé d’imag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0" name="Espace réservé du texte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1" name="Espace réservé du texte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4" name="Espace réservé du texte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2" name="Espace réservé d’imag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3" name="Espace réservé d’imag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4" name="Espace réservé du texte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–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sme 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Espace réservé d’imag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6" name="Espace réservé d’imag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0" name="Espace réservé du texte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1" name="Espace réservé du texte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4" name="Espace réservé du texte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2" name="Espace réservé d’imag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3" name="Espace réservé d’imag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4" name="Espace réservé du texte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5" name="Titr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1" name="Espace réservé d’image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2" name="Espace réservé d’image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’image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’image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sme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31179"/>
            <a:ext cx="6096000" cy="2984227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>
              <a:spcBef>
                <a:spcPts val="0"/>
              </a:spcBef>
              <a:defRPr/>
            </a:pPr>
            <a:endParaRPr lang="fr-FR" sz="2800" b="1" dirty="0"/>
          </a:p>
          <a:p>
            <a:pPr>
              <a:spcBef>
                <a:spcPts val="0"/>
              </a:spcBef>
              <a:defRPr/>
            </a:pPr>
            <a:r>
              <a:rPr lang="fr-FR" sz="2800" b="1" dirty="0">
                <a:solidFill>
                  <a:srgbClr val="00B050"/>
                </a:solidFill>
                <a:latin typeface="AMU Monument Grotesk Medium" panose="020B0604040202060203" pitchFamily="34" charset="0"/>
              </a:rPr>
              <a:t>Date du stage :  </a:t>
            </a:r>
          </a:p>
          <a:p>
            <a:pPr>
              <a:spcBef>
                <a:spcPts val="0"/>
              </a:spcBef>
              <a:defRPr/>
            </a:pPr>
            <a:r>
              <a:rPr lang="fr-FR" sz="2800" b="1" dirty="0">
                <a:solidFill>
                  <a:srgbClr val="231F20"/>
                </a:solidFill>
                <a:latin typeface="AMU Monument Grotesk Medium" panose="020B0604040202060203" pitchFamily="34" charset="0"/>
              </a:rPr>
              <a:t>22 au 26 juin 2026</a:t>
            </a:r>
            <a:endParaRPr lang="fr-FR" sz="2800" dirty="0">
              <a:latin typeface="AMU Monument Grotesk Medium" panose="020B0604040202060203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FR" sz="2800" dirty="0">
              <a:latin typeface="AMU Monument Grotesk Medium" panose="020B0604040202060203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2800" dirty="0">
                <a:solidFill>
                  <a:srgbClr val="00B050"/>
                </a:solidFill>
                <a:latin typeface="AMU Monument Grotesk Medium" panose="020B0604040202060203" pitchFamily="34" charset="0"/>
              </a:rPr>
              <a:t>Les élèves </a:t>
            </a:r>
            <a:r>
              <a:rPr lang="fr-FR" sz="2800" dirty="0">
                <a:latin typeface="AMU Monument Grotesk Medium" panose="020B0604040202060203" pitchFamily="34" charset="0"/>
              </a:rPr>
              <a:t>: 21 élèves de seconde </a:t>
            </a:r>
          </a:p>
          <a:p>
            <a:pPr>
              <a:spcBef>
                <a:spcPts val="0"/>
              </a:spcBef>
              <a:defRPr/>
            </a:pPr>
            <a:r>
              <a:rPr lang="fr-FR" sz="2800" dirty="0">
                <a:latin typeface="AMU Monument Grotesk Medium" panose="020B0604040202060203" pitchFamily="34" charset="0"/>
              </a:rPr>
              <a:t>(11 filles et 10 garçons venant de toute l’académie)</a:t>
            </a:r>
            <a:endParaRPr lang="fr-FR" sz="1600" dirty="0">
              <a:effectLst/>
              <a:latin typeface="AMU Monument Grotesk" panose="020B050404020206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1600" dirty="0">
              <a:effectLst/>
              <a:latin typeface="AMU Monument Grotesk" panose="020B050404020206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CAF4F3-175C-63AC-1ECE-0C93D20C6F0C}"/>
              </a:ext>
            </a:extLst>
          </p:cNvPr>
          <p:cNvSpPr txBox="1"/>
          <p:nvPr/>
        </p:nvSpPr>
        <p:spPr>
          <a:xfrm>
            <a:off x="1353671" y="5611412"/>
            <a:ext cx="388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U Monument Grotesk Medium" panose="020B0604040202060203" pitchFamily="34" charset="0"/>
              </a:rPr>
              <a:t>Campus Saint Jérôme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7887A6-34E0-FA6C-3E8D-1EB17CDC23A9}"/>
              </a:ext>
            </a:extLst>
          </p:cNvPr>
          <p:cNvSpPr txBox="1"/>
          <p:nvPr/>
        </p:nvSpPr>
        <p:spPr>
          <a:xfrm>
            <a:off x="512933" y="1749"/>
            <a:ext cx="336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AMU Monument Grotesk Medium" panose="020B0604040202060203" pitchFamily="34" charset="0"/>
              </a:rPr>
              <a:t>Stage de </a:t>
            </a:r>
          </a:p>
          <a:p>
            <a:r>
              <a:rPr lang="fr-FR" sz="4000" b="1" dirty="0">
                <a:latin typeface="AMU Monument Grotesk Medium" panose="020B0604040202060203" pitchFamily="34" charset="0"/>
              </a:rPr>
              <a:t>seconde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E97F32-FAD8-1870-30F6-B45F2862B17B}"/>
              </a:ext>
            </a:extLst>
          </p:cNvPr>
          <p:cNvSpPr txBox="1"/>
          <p:nvPr/>
        </p:nvSpPr>
        <p:spPr>
          <a:xfrm>
            <a:off x="619396" y="4932604"/>
            <a:ext cx="652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U Monument Grotesk Medium" panose="020B0604040202060203" pitchFamily="34" charset="0"/>
              </a:rPr>
              <a:t>Stage de recherche en physique </a:t>
            </a:r>
            <a:endParaRPr lang="fr-FR" sz="28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257BCB5-966D-81C3-B3C7-2F736B6A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327"/>
          <a:stretch/>
        </p:blipFill>
        <p:spPr>
          <a:xfrm>
            <a:off x="6956994" y="2783515"/>
            <a:ext cx="5235006" cy="40661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EBA909-DAD3-041E-3FF6-20A0B467FE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323" b="19347"/>
          <a:stretch/>
        </p:blipFill>
        <p:spPr>
          <a:xfrm>
            <a:off x="3760694" y="0"/>
            <a:ext cx="4872318" cy="29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73" y="0"/>
            <a:ext cx="3440068" cy="897147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>
                <a:latin typeface="AMU Monument Grotesk Medium" panose="020B0604040202060203" pitchFamily="34" charset="0"/>
              </a:rPr>
              <a:t>Posters réalisés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670039-6747-D3E4-0867-BF960375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24" b="11242"/>
          <a:stretch/>
        </p:blipFill>
        <p:spPr>
          <a:xfrm>
            <a:off x="3276601" y="1102657"/>
            <a:ext cx="8034374" cy="57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448B6D5-963D-1283-83F1-39502A6C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10" b="12157"/>
          <a:stretch/>
        </p:blipFill>
        <p:spPr>
          <a:xfrm>
            <a:off x="1947501" y="59217"/>
            <a:ext cx="8783252" cy="67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23FD21-F2CF-D5AE-0702-A02F9A1C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33" t="19608" r="5948" b="18039"/>
          <a:stretch/>
        </p:blipFill>
        <p:spPr>
          <a:xfrm>
            <a:off x="1820737" y="192367"/>
            <a:ext cx="9241709" cy="64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14F580-6836-61CF-3C63-7EE5B3C171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09625"/>
            <a:ext cx="941388" cy="620713"/>
          </a:xfrm>
        </p:spPr>
        <p:txBody>
          <a:bodyPr/>
          <a:lstStyle/>
          <a:p>
            <a:pPr rtl="0"/>
            <a:fld id="{CC43B8D3-9A08-F84C-9DD4-44948BA52D4B}" type="slidenum">
              <a:rPr lang="fr-FR" smtClean="0"/>
              <a:pPr rtl="0"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F89DD1-500C-B293-216C-D1E2BCA4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48" b="18824"/>
          <a:stretch/>
        </p:blipFill>
        <p:spPr>
          <a:xfrm>
            <a:off x="1701330" y="977153"/>
            <a:ext cx="8786813" cy="58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4E691F1-C06E-0ED0-262E-FF7743FD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28" t="1307" r="11699" b="2745"/>
          <a:stretch/>
        </p:blipFill>
        <p:spPr>
          <a:xfrm>
            <a:off x="7333471" y="0"/>
            <a:ext cx="4858529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3554B3-304A-B2C9-F44E-E4BFAD93B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50" b="20000"/>
          <a:stretch/>
        </p:blipFill>
        <p:spPr>
          <a:xfrm>
            <a:off x="0" y="1559859"/>
            <a:ext cx="7661773" cy="5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F10929-E616-CEB8-EAF8-1B526373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612"/>
            <a:ext cx="5235388" cy="52353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79D75B-2270-2F38-5D3F-8CC676AD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5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14F580-6836-61CF-3C63-7EE5B3C171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09625"/>
            <a:ext cx="941388" cy="620713"/>
          </a:xfrm>
        </p:spPr>
        <p:txBody>
          <a:bodyPr/>
          <a:lstStyle/>
          <a:p>
            <a:pPr rtl="0"/>
            <a:fld id="{CC43B8D3-9A08-F84C-9DD4-44948BA52D4B}" type="slidenum">
              <a:rPr lang="fr-FR" smtClean="0"/>
              <a:pPr rtl="0"/>
              <a:t>8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6178A-64EB-BAEB-030D-2AB39F2F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41" y="1102658"/>
            <a:ext cx="6284259" cy="62842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BC64CF-0627-4AB0-890C-91EEFC61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145741" cy="51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60DC483-3003-3353-453B-3F0CC0D5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35" y="-1"/>
            <a:ext cx="6866965" cy="68669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03C076-CE32-093C-3264-5FB13ED7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1576"/>
            <a:ext cx="5226424" cy="52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1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009A74"/>
      </a:accent1>
      <a:accent2>
        <a:srgbClr val="33CCFF"/>
      </a:accent2>
      <a:accent3>
        <a:srgbClr val="53DE94"/>
      </a:accent3>
      <a:accent4>
        <a:srgbClr val="009A74"/>
      </a:accent4>
      <a:accent5>
        <a:srgbClr val="FED100"/>
      </a:accent5>
      <a:accent6>
        <a:srgbClr val="9966FF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40_TF22529792_Win32" id="{54A982E8-A899-4647-BB5A-9F830F4A7E25}" vid="{353AA860-FAF5-422D-9437-D848A721491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B0F111-FD6B-4279-A9B8-A9ADF2774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65A588-1D2A-427C-AA32-A236D95C8F89}">
  <ds:schemaRefs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16c05727-aa75-4e4a-9b5f-8a80a1165891"/>
    <ds:schemaRef ds:uri="http://schemas.microsoft.com/office/2006/documentManagement/types"/>
    <ds:schemaRef ds:uri="230e9df3-be65-4c73-a93b-d1236ebd67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Conception métropolitaine</Template>
  <TotalTime>821</TotalTime>
  <Words>46</Words>
  <Application>Microsoft Office PowerPoint</Application>
  <PresentationFormat>Grand écran</PresentationFormat>
  <Paragraphs>17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AMU Monument Grotesk</vt:lpstr>
      <vt:lpstr>AMU Monument Grotesk Medium</vt:lpstr>
      <vt:lpstr>Arial</vt:lpstr>
      <vt:lpstr>Arial Black</vt:lpstr>
      <vt:lpstr>Calibri</vt:lpstr>
      <vt:lpstr>Thème Office</vt:lpstr>
      <vt:lpstr>Présentation PowerPoint</vt:lpstr>
      <vt:lpstr>Posters réalisés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CACCOMO Florian</dc:creator>
  <cp:lastModifiedBy>CACCOMO Florian</cp:lastModifiedBy>
  <cp:revision>27</cp:revision>
  <dcterms:created xsi:type="dcterms:W3CDTF">2026-01-23T08:02:44Z</dcterms:created>
  <dcterms:modified xsi:type="dcterms:W3CDTF">2026-07-08T11:52:29Z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