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7"/>
  </p:notes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0952" autoAdjust="0"/>
  </p:normalViewPr>
  <p:slideViewPr>
    <p:cSldViewPr snapToGrid="0">
      <p:cViewPr varScale="1">
        <p:scale>
          <a:sx n="57" d="100"/>
          <a:sy n="57" d="100"/>
        </p:scale>
        <p:origin x="8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FBE22-6242-49D1-BE96-B45C9820AB6D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9050F-7882-4752-90DB-C1ABA821BF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832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05B3D9-E7B5-4B40-A356-D65CE82C59F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185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602" y="1008063"/>
            <a:ext cx="4574428" cy="1567940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423333" y="82551"/>
            <a:ext cx="2042584" cy="560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958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349790"/>
            <a:ext cx="10363200" cy="2912147"/>
          </a:xfrm>
          <a:prstGeom prst="rect">
            <a:avLst/>
          </a:prstGeom>
        </p:spPr>
        <p:txBody>
          <a:bodyPr anchor="ctr"/>
          <a:lstStyle>
            <a:lvl1pPr algn="ctr">
              <a:defRPr sz="5333">
                <a:solidFill>
                  <a:srgbClr val="252E44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5261938"/>
            <a:ext cx="8534400" cy="7537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cxnSp>
        <p:nvCxnSpPr>
          <p:cNvPr id="13" name="Connecteur droit 12"/>
          <p:cNvCxnSpPr>
            <a:stCxn id="2" idx="1"/>
          </p:cNvCxnSpPr>
          <p:nvPr userDrawn="1"/>
        </p:nvCxnSpPr>
        <p:spPr>
          <a:xfrm flipH="1" flipV="1">
            <a:off x="3" y="3800476"/>
            <a:ext cx="914399" cy="5389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 flipH="1" flipV="1">
            <a:off x="11277602" y="3800476"/>
            <a:ext cx="914399" cy="5389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958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10149416" y="1"/>
            <a:ext cx="2042584" cy="6429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958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1319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8FC03-F3A1-944C-90A9-4E4D12AE8EC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6770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4C39F-01C2-E142-A242-98DFD306E14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4" name="Rectangle 3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555961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2" y="688019"/>
            <a:ext cx="4011084" cy="1162051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688019"/>
            <a:ext cx="6815667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2" y="1850070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ED241-2EF3-2448-8305-7DDC6310DFD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5994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8FF6B-AE4E-AB4B-9894-DA3A29CB252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251729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" name="Titr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1F4D6-7F2B-FE4B-9B8A-79743AC18E7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8248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782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0" name="Titre vertical 19"/>
          <p:cNvSpPr>
            <a:spLocks noGrp="1"/>
          </p:cNvSpPr>
          <p:nvPr>
            <p:ph type="title" orient="vert"/>
          </p:nvPr>
        </p:nvSpPr>
        <p:spPr>
          <a:xfrm>
            <a:off x="8863221" y="782639"/>
            <a:ext cx="2437124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13332-21D9-6C4F-AB50-7D40A53C185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7" name="Connecteur droit 6"/>
          <p:cNvCxnSpPr/>
          <p:nvPr userDrawn="1"/>
        </p:nvCxnSpPr>
        <p:spPr>
          <a:xfrm flipV="1">
            <a:off x="11188700" y="449538"/>
            <a:ext cx="0" cy="455613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5547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 marL="342900" indent="-342900">
              <a:lnSpc>
                <a:spcPct val="150000"/>
              </a:lnSpc>
              <a:buFont typeface="Arial"/>
              <a:buChar char="•"/>
              <a:defRPr sz="2000"/>
            </a:lvl1pPr>
            <a:lvl2pPr>
              <a:lnSpc>
                <a:spcPct val="150000"/>
              </a:lnSpc>
              <a:defRPr sz="1800">
                <a:solidFill>
                  <a:schemeClr val="bg2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fr-FR"/>
              <a:t>Cliquez et modifiez le titre</a:t>
            </a:r>
            <a:endParaRPr/>
          </a:p>
        </p:txBody>
      </p:sp>
      <p:sp>
        <p:nvSpPr>
          <p:cNvPr id="5" name="Espace réservé du numéro de diapositive 12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105F73E-D302-7A49-9D49-5CFFB39DEAD8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B6EA25D-CC78-4D16-A555-7ACF6317BA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407368" y="54858"/>
            <a:ext cx="2655815" cy="68273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46A5194-BBF1-47C4-A2A6-9677B1592DC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248128" y="-59315"/>
            <a:ext cx="3024336" cy="91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66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573" y="1008064"/>
            <a:ext cx="1883779" cy="645688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423333" y="82551"/>
            <a:ext cx="2042584" cy="560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5261938"/>
            <a:ext cx="8534400" cy="7537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fr-FR" dirty="0"/>
          </a:p>
        </p:txBody>
      </p:sp>
      <p:cxnSp>
        <p:nvCxnSpPr>
          <p:cNvPr id="13" name="Connecteur droit 12"/>
          <p:cNvCxnSpPr/>
          <p:nvPr userDrawn="1"/>
        </p:nvCxnSpPr>
        <p:spPr>
          <a:xfrm flipH="1" flipV="1">
            <a:off x="3" y="3800476"/>
            <a:ext cx="914399" cy="5389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 userDrawn="1"/>
        </p:nvCxnSpPr>
        <p:spPr>
          <a:xfrm flipH="1" flipV="1">
            <a:off x="11277602" y="3800476"/>
            <a:ext cx="914399" cy="5389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sp>
        <p:nvSpPr>
          <p:cNvPr id="11" name="Rectangle 10"/>
          <p:cNvSpPr/>
          <p:nvPr userDrawn="1"/>
        </p:nvSpPr>
        <p:spPr>
          <a:xfrm>
            <a:off x="10149416" y="1"/>
            <a:ext cx="2042584" cy="6429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BB02FB7-DF9E-4112-9D2B-7EBA3BA37C1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532198" y="930443"/>
            <a:ext cx="2566727" cy="800931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16F0864D-BF9A-4E40-8B4B-FB65B7353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423" y="3465000"/>
            <a:ext cx="10972800" cy="6429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99768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493" y="1468346"/>
            <a:ext cx="1634919" cy="560388"/>
          </a:xfrm>
          <a:prstGeom prst="rect">
            <a:avLst/>
          </a:prstGeom>
        </p:spPr>
      </p:pic>
      <p:sp>
        <p:nvSpPr>
          <p:cNvPr id="4" name="Espace réservé du pied de page 3"/>
          <p:cNvSpPr txBox="1">
            <a:spLocks noGrp="1"/>
          </p:cNvSpPr>
          <p:nvPr/>
        </p:nvSpPr>
        <p:spPr bwMode="auto">
          <a:xfrm>
            <a:off x="4447118" y="1158876"/>
            <a:ext cx="5492749" cy="4810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1333" b="1">
                <a:solidFill>
                  <a:srgbClr val="FFFFFF"/>
                </a:solidFill>
                <a:latin typeface="Verdana" charset="0"/>
                <a:cs typeface="Arial" charset="0"/>
              </a:rPr>
              <a:t>TITRE DE LA PRÉSENTATION</a:t>
            </a:r>
          </a:p>
          <a:p>
            <a:pPr eaLnBrk="1" hangingPunct="1">
              <a:defRPr/>
            </a:pPr>
            <a:r>
              <a:rPr lang="fr-FR" sz="1333" b="1">
                <a:solidFill>
                  <a:srgbClr val="FFFFFF"/>
                </a:solidFill>
                <a:latin typeface="Verdana" charset="0"/>
                <a:cs typeface="Arial" charset="0"/>
              </a:rPr>
              <a:t>&gt; TITRE DE LA PARTIE</a:t>
            </a:r>
          </a:p>
        </p:txBody>
      </p:sp>
      <p:cxnSp>
        <p:nvCxnSpPr>
          <p:cNvPr id="5" name="Connecteur droit 4"/>
          <p:cNvCxnSpPr/>
          <p:nvPr userDrawn="1"/>
        </p:nvCxnSpPr>
        <p:spPr>
          <a:xfrm flipH="1">
            <a:off x="0" y="3800475"/>
            <a:ext cx="12192000" cy="0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423334" y="82551"/>
            <a:ext cx="2110317" cy="560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4116192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2906328"/>
            <a:ext cx="10363200" cy="180662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5333" b="1" cap="none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pied de page 14"/>
          <p:cNvSpPr>
            <a:spLocks noGrp="1"/>
          </p:cNvSpPr>
          <p:nvPr>
            <p:ph type="ftr" sz="quarter" idx="10"/>
          </p:nvPr>
        </p:nvSpPr>
        <p:spPr>
          <a:xfrm>
            <a:off x="2317753" y="169864"/>
            <a:ext cx="7556500" cy="401637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F9160-95F5-3A43-8F66-4DB16E9435E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" y="727869"/>
            <a:ext cx="914401" cy="3530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D92DB9E4-0DD7-46AA-9A01-4F5224117C8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809056" y="1357489"/>
            <a:ext cx="2332323" cy="727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1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F2CC0-D350-5C4F-A4A1-96870235687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0812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4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5F73E-D302-7A49-9D49-5CFFB39DEAD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35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07555-CBA5-0047-88BE-4AF3BB82ECE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DA951F0-BE11-4279-A3F8-5DD030718B7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224935" y="6593037"/>
            <a:ext cx="8464215" cy="2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b="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1pPr>
            <a:lvl2pPr marL="4572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2pPr>
            <a:lvl3pPr marL="9144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3pPr>
            <a:lvl4pPr marL="13716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4pPr>
            <a:lvl5pPr marL="18288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200" b="1" dirty="0"/>
              <a:t>Ce document est la propriété d’AMU</a:t>
            </a:r>
          </a:p>
        </p:txBody>
      </p:sp>
    </p:spTree>
    <p:extLst>
      <p:ext uri="{BB962C8B-B14F-4D97-AF65-F5344CB8AC3E}">
        <p14:creationId xmlns:p14="http://schemas.microsoft.com/office/powerpoint/2010/main" val="7091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2" y="1600201"/>
            <a:ext cx="4989292" cy="4525963"/>
          </a:xfrm>
        </p:spPr>
        <p:txBody>
          <a:bodyPr lIns="0" tIns="0" rIns="0" bIns="0">
            <a:no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2" y="1600201"/>
            <a:ext cx="4989292" cy="4525963"/>
          </a:xfrm>
        </p:spPr>
        <p:txBody>
          <a:bodyPr lIns="0" rIns="0" bIns="0">
            <a:no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E08B6-E9BE-D942-B2DA-2F979D28175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163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>
            <a:noAutofit/>
          </a:bodyPr>
          <a:lstStyle>
            <a:lvl1pPr marL="0" indent="0">
              <a:buNone/>
              <a:defRPr sz="18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>
            <a:noAutofit/>
          </a:bodyPr>
          <a:lstStyle>
            <a:lvl1pPr marL="0" indent="0">
              <a:buNone/>
              <a:defRPr sz="1867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>
            <a:normAutofit/>
          </a:bodyPr>
          <a:lstStyle>
            <a:lvl1pPr>
              <a:defRPr sz="1867"/>
            </a:lvl1pPr>
            <a:lvl2pPr>
              <a:defRPr sz="1867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1" name="Titr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u pied de page 1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Espace réservé du numéro de diapositive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FB542-72F1-AF43-9406-37DC7932295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968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145661"/>
            <a:ext cx="1351620" cy="463284"/>
          </a:xfrm>
          <a:prstGeom prst="rect">
            <a:avLst/>
          </a:prstGeom>
        </p:spPr>
      </p:pic>
      <p:grpSp>
        <p:nvGrpSpPr>
          <p:cNvPr id="22" name="Group 9"/>
          <p:cNvGrpSpPr>
            <a:grpSpLocks/>
          </p:cNvGrpSpPr>
          <p:nvPr/>
        </p:nvGrpSpPr>
        <p:grpSpPr bwMode="auto">
          <a:xfrm rot="5400000">
            <a:off x="-2067133" y="3028528"/>
            <a:ext cx="5915300" cy="1343085"/>
            <a:chOff x="3353" y="7829"/>
            <a:chExt cx="5198" cy="1180"/>
          </a:xfrm>
          <a:solidFill>
            <a:srgbClr val="E7E8E8"/>
          </a:solidFill>
        </p:grpSpPr>
        <p:sp>
          <p:nvSpPr>
            <p:cNvPr id="23" name="Freeform 10"/>
            <p:cNvSpPr>
              <a:spLocks/>
            </p:cNvSpPr>
            <p:nvPr/>
          </p:nvSpPr>
          <p:spPr bwMode="auto">
            <a:xfrm>
              <a:off x="3353" y="7829"/>
              <a:ext cx="5198" cy="1180"/>
            </a:xfrm>
            <a:custGeom>
              <a:avLst/>
              <a:gdLst>
                <a:gd name="T0" fmla="+- 0 3410 3353"/>
                <a:gd name="T1" fmla="*/ T0 w 5198"/>
                <a:gd name="T2" fmla="+- 0 7831 7829"/>
                <a:gd name="T3" fmla="*/ 7831 h 1180"/>
                <a:gd name="T4" fmla="+- 0 3358 3353"/>
                <a:gd name="T5" fmla="*/ T4 w 5198"/>
                <a:gd name="T6" fmla="+- 0 7907 7829"/>
                <a:gd name="T7" fmla="*/ 7907 h 1180"/>
                <a:gd name="T8" fmla="+- 0 3356 3353"/>
                <a:gd name="T9" fmla="*/ T8 w 5198"/>
                <a:gd name="T10" fmla="+- 0 7989 7829"/>
                <a:gd name="T11" fmla="*/ 7989 h 1180"/>
                <a:gd name="T12" fmla="+- 0 3430 3353"/>
                <a:gd name="T13" fmla="*/ T12 w 5198"/>
                <a:gd name="T14" fmla="+- 0 8103 7829"/>
                <a:gd name="T15" fmla="*/ 8103 h 1180"/>
                <a:gd name="T16" fmla="+- 0 3464 3353"/>
                <a:gd name="T17" fmla="*/ T16 w 5198"/>
                <a:gd name="T18" fmla="+- 0 8133 7829"/>
                <a:gd name="T19" fmla="*/ 8133 h 1180"/>
                <a:gd name="T20" fmla="+- 0 3499 3353"/>
                <a:gd name="T21" fmla="*/ T20 w 5198"/>
                <a:gd name="T22" fmla="+- 0 8163 7829"/>
                <a:gd name="T23" fmla="*/ 8163 h 1180"/>
                <a:gd name="T24" fmla="+- 0 3522 3353"/>
                <a:gd name="T25" fmla="*/ T24 w 5198"/>
                <a:gd name="T26" fmla="+- 0 8181 7829"/>
                <a:gd name="T27" fmla="*/ 8181 h 1180"/>
                <a:gd name="T28" fmla="+- 0 3547 3353"/>
                <a:gd name="T29" fmla="*/ T28 w 5198"/>
                <a:gd name="T30" fmla="+- 0 8201 7829"/>
                <a:gd name="T31" fmla="*/ 8201 h 1180"/>
                <a:gd name="T32" fmla="+- 0 3575 3353"/>
                <a:gd name="T33" fmla="*/ T32 w 5198"/>
                <a:gd name="T34" fmla="+- 0 8223 7829"/>
                <a:gd name="T35" fmla="*/ 8223 h 1180"/>
                <a:gd name="T36" fmla="+- 0 3605 3353"/>
                <a:gd name="T37" fmla="*/ T36 w 5198"/>
                <a:gd name="T38" fmla="+- 0 8245 7829"/>
                <a:gd name="T39" fmla="*/ 8245 h 1180"/>
                <a:gd name="T40" fmla="+- 0 3674 3353"/>
                <a:gd name="T41" fmla="*/ T40 w 5198"/>
                <a:gd name="T42" fmla="+- 0 8293 7829"/>
                <a:gd name="T43" fmla="*/ 8293 h 1180"/>
                <a:gd name="T44" fmla="+- 0 3732 3353"/>
                <a:gd name="T45" fmla="*/ T44 w 5198"/>
                <a:gd name="T46" fmla="+- 0 8331 7829"/>
                <a:gd name="T47" fmla="*/ 8331 h 1180"/>
                <a:gd name="T48" fmla="+- 0 3775 3353"/>
                <a:gd name="T49" fmla="*/ T48 w 5198"/>
                <a:gd name="T50" fmla="+- 0 8357 7829"/>
                <a:gd name="T51" fmla="*/ 8357 h 1180"/>
                <a:gd name="T52" fmla="+- 0 3970 3353"/>
                <a:gd name="T53" fmla="*/ T52 w 5198"/>
                <a:gd name="T54" fmla="+- 0 8473 7829"/>
                <a:gd name="T55" fmla="*/ 8473 h 1180"/>
                <a:gd name="T56" fmla="+- 0 4039 3353"/>
                <a:gd name="T57" fmla="*/ T56 w 5198"/>
                <a:gd name="T58" fmla="+- 0 8511 7829"/>
                <a:gd name="T59" fmla="*/ 8511 h 1180"/>
                <a:gd name="T60" fmla="+- 0 4420 3353"/>
                <a:gd name="T61" fmla="*/ T60 w 5198"/>
                <a:gd name="T62" fmla="+- 0 8697 7829"/>
                <a:gd name="T63" fmla="*/ 8697 h 1180"/>
                <a:gd name="T64" fmla="+- 0 4801 3353"/>
                <a:gd name="T65" fmla="*/ T64 w 5198"/>
                <a:gd name="T66" fmla="+- 0 8841 7829"/>
                <a:gd name="T67" fmla="*/ 8841 h 1180"/>
                <a:gd name="T68" fmla="+- 0 5012 3353"/>
                <a:gd name="T69" fmla="*/ T68 w 5198"/>
                <a:gd name="T70" fmla="+- 0 8899 7829"/>
                <a:gd name="T71" fmla="*/ 8899 h 1180"/>
                <a:gd name="T72" fmla="+- 0 5154 3353"/>
                <a:gd name="T73" fmla="*/ T72 w 5198"/>
                <a:gd name="T74" fmla="+- 0 8933 7829"/>
                <a:gd name="T75" fmla="*/ 8933 h 1180"/>
                <a:gd name="T76" fmla="+- 0 5225 3353"/>
                <a:gd name="T77" fmla="*/ T76 w 5198"/>
                <a:gd name="T78" fmla="+- 0 8947 7829"/>
                <a:gd name="T79" fmla="*/ 8947 h 1180"/>
                <a:gd name="T80" fmla="+- 0 5408 3353"/>
                <a:gd name="T81" fmla="*/ T80 w 5198"/>
                <a:gd name="T82" fmla="+- 0 8975 7829"/>
                <a:gd name="T83" fmla="*/ 8975 h 1180"/>
                <a:gd name="T84" fmla="+- 0 5559 3353"/>
                <a:gd name="T85" fmla="*/ T84 w 5198"/>
                <a:gd name="T86" fmla="+- 0 8993 7829"/>
                <a:gd name="T87" fmla="*/ 8993 h 1180"/>
                <a:gd name="T88" fmla="+- 0 5636 3353"/>
                <a:gd name="T89" fmla="*/ T88 w 5198"/>
                <a:gd name="T90" fmla="+- 0 8999 7829"/>
                <a:gd name="T91" fmla="*/ 8999 h 1180"/>
                <a:gd name="T92" fmla="+- 0 6077 3353"/>
                <a:gd name="T93" fmla="*/ T92 w 5198"/>
                <a:gd name="T94" fmla="+- 0 9009 7829"/>
                <a:gd name="T95" fmla="*/ 9009 h 1180"/>
                <a:gd name="T96" fmla="+- 0 6506 3353"/>
                <a:gd name="T97" fmla="*/ T96 w 5198"/>
                <a:gd name="T98" fmla="+- 0 8975 7829"/>
                <a:gd name="T99" fmla="*/ 8975 h 1180"/>
                <a:gd name="T100" fmla="+- 0 6690 3353"/>
                <a:gd name="T101" fmla="*/ T100 w 5198"/>
                <a:gd name="T102" fmla="+- 0 8943 7829"/>
                <a:gd name="T103" fmla="*/ 8943 h 1180"/>
                <a:gd name="T104" fmla="+- 0 6903 3353"/>
                <a:gd name="T105" fmla="*/ T104 w 5198"/>
                <a:gd name="T106" fmla="+- 0 8897 7829"/>
                <a:gd name="T107" fmla="*/ 8897 h 1180"/>
                <a:gd name="T108" fmla="+- 0 7179 3353"/>
                <a:gd name="T109" fmla="*/ T108 w 5198"/>
                <a:gd name="T110" fmla="+- 0 8813 7829"/>
                <a:gd name="T111" fmla="*/ 8813 h 1180"/>
                <a:gd name="T112" fmla="+- 0 7247 3353"/>
                <a:gd name="T113" fmla="*/ T112 w 5198"/>
                <a:gd name="T114" fmla="+- 0 8789 7829"/>
                <a:gd name="T115" fmla="*/ 8789 h 1180"/>
                <a:gd name="T116" fmla="+- 0 7348 3353"/>
                <a:gd name="T117" fmla="*/ T116 w 5198"/>
                <a:gd name="T118" fmla="+- 0 8751 7829"/>
                <a:gd name="T119" fmla="*/ 8751 h 1180"/>
                <a:gd name="T120" fmla="+- 0 7448 3353"/>
                <a:gd name="T121" fmla="*/ T120 w 5198"/>
                <a:gd name="T122" fmla="+- 0 8711 7829"/>
                <a:gd name="T123" fmla="*/ 8711 h 1180"/>
                <a:gd name="T124" fmla="+- 0 7515 3353"/>
                <a:gd name="T125" fmla="*/ T124 w 5198"/>
                <a:gd name="T126" fmla="+- 0 8681 7829"/>
                <a:gd name="T127" fmla="*/ 8681 h 1180"/>
                <a:gd name="T128" fmla="+- 0 7825 3353"/>
                <a:gd name="T129" fmla="*/ T128 w 5198"/>
                <a:gd name="T130" fmla="+- 0 8529 7829"/>
                <a:gd name="T131" fmla="*/ 8529 h 1180"/>
                <a:gd name="T132" fmla="+- 0 5856 3353"/>
                <a:gd name="T133" fmla="*/ T132 w 5198"/>
                <a:gd name="T134" fmla="+- 0 8483 7829"/>
                <a:gd name="T135" fmla="*/ 8483 h 1180"/>
                <a:gd name="T136" fmla="+- 0 5759 3353"/>
                <a:gd name="T137" fmla="*/ T136 w 5198"/>
                <a:gd name="T138" fmla="+- 0 8481 7829"/>
                <a:gd name="T139" fmla="*/ 8481 h 1180"/>
                <a:gd name="T140" fmla="+- 0 5616 3353"/>
                <a:gd name="T141" fmla="*/ T140 w 5198"/>
                <a:gd name="T142" fmla="+- 0 8473 7829"/>
                <a:gd name="T143" fmla="*/ 8473 h 1180"/>
                <a:gd name="T144" fmla="+- 0 5428 3353"/>
                <a:gd name="T145" fmla="*/ T144 w 5198"/>
                <a:gd name="T146" fmla="+- 0 8455 7829"/>
                <a:gd name="T147" fmla="*/ 8455 h 1180"/>
                <a:gd name="T148" fmla="+- 0 5290 3353"/>
                <a:gd name="T149" fmla="*/ T148 w 5198"/>
                <a:gd name="T150" fmla="+- 0 8439 7829"/>
                <a:gd name="T151" fmla="*/ 8439 h 1180"/>
                <a:gd name="T152" fmla="+- 0 5199 3353"/>
                <a:gd name="T153" fmla="*/ T152 w 5198"/>
                <a:gd name="T154" fmla="+- 0 8425 7829"/>
                <a:gd name="T155" fmla="*/ 8425 h 1180"/>
                <a:gd name="T156" fmla="+- 0 5065 3353"/>
                <a:gd name="T157" fmla="*/ T156 w 5198"/>
                <a:gd name="T158" fmla="+- 0 8399 7829"/>
                <a:gd name="T159" fmla="*/ 8399 h 1180"/>
                <a:gd name="T160" fmla="+- 0 4934 3353"/>
                <a:gd name="T161" fmla="*/ T160 w 5198"/>
                <a:gd name="T162" fmla="+- 0 8371 7829"/>
                <a:gd name="T163" fmla="*/ 8371 h 1180"/>
                <a:gd name="T164" fmla="+- 0 4729 3353"/>
                <a:gd name="T165" fmla="*/ T164 w 5198"/>
                <a:gd name="T166" fmla="+- 0 8323 7829"/>
                <a:gd name="T167" fmla="*/ 8323 h 1180"/>
                <a:gd name="T168" fmla="+- 0 4509 3353"/>
                <a:gd name="T169" fmla="*/ T168 w 5198"/>
                <a:gd name="T170" fmla="+- 0 8263 7829"/>
                <a:gd name="T171" fmla="*/ 8263 h 1180"/>
                <a:gd name="T172" fmla="+- 0 4408 3353"/>
                <a:gd name="T173" fmla="*/ T172 w 5198"/>
                <a:gd name="T174" fmla="+- 0 8231 7829"/>
                <a:gd name="T175" fmla="*/ 8231 h 1180"/>
                <a:gd name="T176" fmla="+- 0 4345 3353"/>
                <a:gd name="T177" fmla="*/ T176 w 5198"/>
                <a:gd name="T178" fmla="+- 0 8209 7829"/>
                <a:gd name="T179" fmla="*/ 8209 h 1180"/>
                <a:gd name="T180" fmla="+- 0 4284 3353"/>
                <a:gd name="T181" fmla="*/ T180 w 5198"/>
                <a:gd name="T182" fmla="+- 0 8187 7829"/>
                <a:gd name="T183" fmla="*/ 8187 h 1180"/>
                <a:gd name="T184" fmla="+- 0 4225 3353"/>
                <a:gd name="T185" fmla="*/ T184 w 5198"/>
                <a:gd name="T186" fmla="+- 0 8165 7829"/>
                <a:gd name="T187" fmla="*/ 8165 h 1180"/>
                <a:gd name="T188" fmla="+- 0 4138 3353"/>
                <a:gd name="T189" fmla="*/ T188 w 5198"/>
                <a:gd name="T190" fmla="+- 0 8131 7829"/>
                <a:gd name="T191" fmla="*/ 8131 h 1180"/>
                <a:gd name="T192" fmla="+- 0 3934 3353"/>
                <a:gd name="T193" fmla="*/ T192 w 5198"/>
                <a:gd name="T194" fmla="+- 0 8049 7829"/>
                <a:gd name="T195" fmla="*/ 8049 h 1180"/>
                <a:gd name="T196" fmla="+- 0 3846 3353"/>
                <a:gd name="T197" fmla="*/ T196 w 5198"/>
                <a:gd name="T198" fmla="+- 0 8011 7829"/>
                <a:gd name="T199" fmla="*/ 8011 h 1180"/>
                <a:gd name="T200" fmla="+- 0 3757 3353"/>
                <a:gd name="T201" fmla="*/ T200 w 5198"/>
                <a:gd name="T202" fmla="+- 0 7971 7829"/>
                <a:gd name="T203" fmla="*/ 7971 h 1180"/>
                <a:gd name="T204" fmla="+- 0 3638 3353"/>
                <a:gd name="T205" fmla="*/ T204 w 5198"/>
                <a:gd name="T206" fmla="+- 0 7917 7829"/>
                <a:gd name="T207" fmla="*/ 7917 h 1180"/>
                <a:gd name="T208" fmla="+- 0 3587 3353"/>
                <a:gd name="T209" fmla="*/ T208 w 5198"/>
                <a:gd name="T210" fmla="+- 0 7893 7829"/>
                <a:gd name="T211" fmla="*/ 7893 h 1180"/>
                <a:gd name="T212" fmla="+- 0 3542 3353"/>
                <a:gd name="T213" fmla="*/ T212 w 5198"/>
                <a:gd name="T214" fmla="+- 0 7873 7829"/>
                <a:gd name="T215" fmla="*/ 7873 h 1180"/>
                <a:gd name="T216" fmla="+- 0 3503 3353"/>
                <a:gd name="T217" fmla="*/ T216 w 5198"/>
                <a:gd name="T218" fmla="+- 0 7857 7829"/>
                <a:gd name="T219" fmla="*/ 7857 h 1180"/>
                <a:gd name="T220" fmla="+- 0 3471 3353"/>
                <a:gd name="T221" fmla="*/ T220 w 5198"/>
                <a:gd name="T222" fmla="+- 0 7845 7829"/>
                <a:gd name="T223" fmla="*/ 7845 h 1180"/>
                <a:gd name="T224" fmla="+- 0 3445 3353"/>
                <a:gd name="T225" fmla="*/ T224 w 5198"/>
                <a:gd name="T226" fmla="+- 0 7837 7829"/>
                <a:gd name="T227" fmla="*/ 7837 h 1180"/>
                <a:gd name="T228" fmla="+- 0 3424 3353"/>
                <a:gd name="T229" fmla="*/ T228 w 5198"/>
                <a:gd name="T230" fmla="+- 0 7831 7829"/>
                <a:gd name="T231" fmla="*/ 7831 h 11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</a:cxnLst>
              <a:rect l="0" t="0" r="r" b="b"/>
              <a:pathLst>
                <a:path w="5198" h="1180">
                  <a:moveTo>
                    <a:pt x="71" y="2"/>
                  </a:moveTo>
                  <a:lnTo>
                    <a:pt x="57" y="2"/>
                  </a:lnTo>
                  <a:lnTo>
                    <a:pt x="42" y="8"/>
                  </a:lnTo>
                  <a:lnTo>
                    <a:pt x="5" y="78"/>
                  </a:lnTo>
                  <a:lnTo>
                    <a:pt x="0" y="140"/>
                  </a:lnTo>
                  <a:lnTo>
                    <a:pt x="3" y="160"/>
                  </a:lnTo>
                  <a:lnTo>
                    <a:pt x="35" y="228"/>
                  </a:lnTo>
                  <a:lnTo>
                    <a:pt x="77" y="274"/>
                  </a:lnTo>
                  <a:lnTo>
                    <a:pt x="94" y="290"/>
                  </a:lnTo>
                  <a:lnTo>
                    <a:pt x="111" y="304"/>
                  </a:lnTo>
                  <a:lnTo>
                    <a:pt x="128" y="318"/>
                  </a:lnTo>
                  <a:lnTo>
                    <a:pt x="146" y="334"/>
                  </a:lnTo>
                  <a:lnTo>
                    <a:pt x="157" y="342"/>
                  </a:lnTo>
                  <a:lnTo>
                    <a:pt x="169" y="352"/>
                  </a:lnTo>
                  <a:lnTo>
                    <a:pt x="181" y="362"/>
                  </a:lnTo>
                  <a:lnTo>
                    <a:pt x="194" y="372"/>
                  </a:lnTo>
                  <a:lnTo>
                    <a:pt x="208" y="382"/>
                  </a:lnTo>
                  <a:lnTo>
                    <a:pt x="222" y="394"/>
                  </a:lnTo>
                  <a:lnTo>
                    <a:pt x="237" y="404"/>
                  </a:lnTo>
                  <a:lnTo>
                    <a:pt x="252" y="416"/>
                  </a:lnTo>
                  <a:lnTo>
                    <a:pt x="268" y="428"/>
                  </a:lnTo>
                  <a:lnTo>
                    <a:pt x="321" y="464"/>
                  </a:lnTo>
                  <a:lnTo>
                    <a:pt x="359" y="488"/>
                  </a:lnTo>
                  <a:lnTo>
                    <a:pt x="379" y="502"/>
                  </a:lnTo>
                  <a:lnTo>
                    <a:pt x="400" y="516"/>
                  </a:lnTo>
                  <a:lnTo>
                    <a:pt x="422" y="528"/>
                  </a:lnTo>
                  <a:lnTo>
                    <a:pt x="479" y="564"/>
                  </a:lnTo>
                  <a:lnTo>
                    <a:pt x="617" y="644"/>
                  </a:lnTo>
                  <a:lnTo>
                    <a:pt x="652" y="662"/>
                  </a:lnTo>
                  <a:lnTo>
                    <a:pt x="686" y="682"/>
                  </a:lnTo>
                  <a:lnTo>
                    <a:pt x="859" y="772"/>
                  </a:lnTo>
                  <a:lnTo>
                    <a:pt x="1067" y="868"/>
                  </a:lnTo>
                  <a:lnTo>
                    <a:pt x="1274" y="952"/>
                  </a:lnTo>
                  <a:lnTo>
                    <a:pt x="1448" y="1012"/>
                  </a:lnTo>
                  <a:lnTo>
                    <a:pt x="1624" y="1062"/>
                  </a:lnTo>
                  <a:lnTo>
                    <a:pt x="1659" y="1070"/>
                  </a:lnTo>
                  <a:lnTo>
                    <a:pt x="1695" y="1080"/>
                  </a:lnTo>
                  <a:lnTo>
                    <a:pt x="1801" y="1104"/>
                  </a:lnTo>
                  <a:lnTo>
                    <a:pt x="1837" y="1110"/>
                  </a:lnTo>
                  <a:lnTo>
                    <a:pt x="1872" y="1118"/>
                  </a:lnTo>
                  <a:lnTo>
                    <a:pt x="2018" y="1142"/>
                  </a:lnTo>
                  <a:lnTo>
                    <a:pt x="2055" y="1146"/>
                  </a:lnTo>
                  <a:lnTo>
                    <a:pt x="2092" y="1152"/>
                  </a:lnTo>
                  <a:lnTo>
                    <a:pt x="2206" y="1164"/>
                  </a:lnTo>
                  <a:lnTo>
                    <a:pt x="2244" y="1166"/>
                  </a:lnTo>
                  <a:lnTo>
                    <a:pt x="2283" y="1170"/>
                  </a:lnTo>
                  <a:lnTo>
                    <a:pt x="2480" y="1180"/>
                  </a:lnTo>
                  <a:lnTo>
                    <a:pt x="2724" y="1180"/>
                  </a:lnTo>
                  <a:lnTo>
                    <a:pt x="2923" y="1170"/>
                  </a:lnTo>
                  <a:lnTo>
                    <a:pt x="3153" y="1146"/>
                  </a:lnTo>
                  <a:lnTo>
                    <a:pt x="3300" y="1122"/>
                  </a:lnTo>
                  <a:lnTo>
                    <a:pt x="3337" y="1114"/>
                  </a:lnTo>
                  <a:lnTo>
                    <a:pt x="3373" y="1108"/>
                  </a:lnTo>
                  <a:lnTo>
                    <a:pt x="3550" y="1068"/>
                  </a:lnTo>
                  <a:lnTo>
                    <a:pt x="3758" y="1008"/>
                  </a:lnTo>
                  <a:lnTo>
                    <a:pt x="3826" y="984"/>
                  </a:lnTo>
                  <a:lnTo>
                    <a:pt x="3860" y="974"/>
                  </a:lnTo>
                  <a:lnTo>
                    <a:pt x="3894" y="960"/>
                  </a:lnTo>
                  <a:lnTo>
                    <a:pt x="3961" y="936"/>
                  </a:lnTo>
                  <a:lnTo>
                    <a:pt x="3995" y="922"/>
                  </a:lnTo>
                  <a:lnTo>
                    <a:pt x="4028" y="910"/>
                  </a:lnTo>
                  <a:lnTo>
                    <a:pt x="4095" y="882"/>
                  </a:lnTo>
                  <a:lnTo>
                    <a:pt x="4128" y="866"/>
                  </a:lnTo>
                  <a:lnTo>
                    <a:pt x="4162" y="852"/>
                  </a:lnTo>
                  <a:lnTo>
                    <a:pt x="4332" y="772"/>
                  </a:lnTo>
                  <a:lnTo>
                    <a:pt x="4472" y="700"/>
                  </a:lnTo>
                  <a:lnTo>
                    <a:pt x="4554" y="654"/>
                  </a:lnTo>
                  <a:lnTo>
                    <a:pt x="2503" y="654"/>
                  </a:lnTo>
                  <a:lnTo>
                    <a:pt x="2455" y="652"/>
                  </a:lnTo>
                  <a:lnTo>
                    <a:pt x="2406" y="652"/>
                  </a:lnTo>
                  <a:lnTo>
                    <a:pt x="2358" y="648"/>
                  </a:lnTo>
                  <a:lnTo>
                    <a:pt x="2263" y="644"/>
                  </a:lnTo>
                  <a:lnTo>
                    <a:pt x="2121" y="632"/>
                  </a:lnTo>
                  <a:lnTo>
                    <a:pt x="2075" y="626"/>
                  </a:lnTo>
                  <a:lnTo>
                    <a:pt x="2029" y="622"/>
                  </a:lnTo>
                  <a:lnTo>
                    <a:pt x="1937" y="610"/>
                  </a:lnTo>
                  <a:lnTo>
                    <a:pt x="1891" y="602"/>
                  </a:lnTo>
                  <a:lnTo>
                    <a:pt x="1846" y="596"/>
                  </a:lnTo>
                  <a:lnTo>
                    <a:pt x="1756" y="580"/>
                  </a:lnTo>
                  <a:lnTo>
                    <a:pt x="1712" y="570"/>
                  </a:lnTo>
                  <a:lnTo>
                    <a:pt x="1667" y="562"/>
                  </a:lnTo>
                  <a:lnTo>
                    <a:pt x="1581" y="542"/>
                  </a:lnTo>
                  <a:lnTo>
                    <a:pt x="1538" y="534"/>
                  </a:lnTo>
                  <a:lnTo>
                    <a:pt x="1376" y="494"/>
                  </a:lnTo>
                  <a:lnTo>
                    <a:pt x="1263" y="464"/>
                  </a:lnTo>
                  <a:lnTo>
                    <a:pt x="1156" y="434"/>
                  </a:lnTo>
                  <a:lnTo>
                    <a:pt x="1121" y="422"/>
                  </a:lnTo>
                  <a:lnTo>
                    <a:pt x="1055" y="402"/>
                  </a:lnTo>
                  <a:lnTo>
                    <a:pt x="1023" y="392"/>
                  </a:lnTo>
                  <a:lnTo>
                    <a:pt x="992" y="380"/>
                  </a:lnTo>
                  <a:lnTo>
                    <a:pt x="961" y="370"/>
                  </a:lnTo>
                  <a:lnTo>
                    <a:pt x="931" y="358"/>
                  </a:lnTo>
                  <a:lnTo>
                    <a:pt x="902" y="348"/>
                  </a:lnTo>
                  <a:lnTo>
                    <a:pt x="872" y="336"/>
                  </a:lnTo>
                  <a:lnTo>
                    <a:pt x="843" y="326"/>
                  </a:lnTo>
                  <a:lnTo>
                    <a:pt x="785" y="302"/>
                  </a:lnTo>
                  <a:lnTo>
                    <a:pt x="756" y="292"/>
                  </a:lnTo>
                  <a:lnTo>
                    <a:pt x="581" y="220"/>
                  </a:lnTo>
                  <a:lnTo>
                    <a:pt x="552" y="206"/>
                  </a:lnTo>
                  <a:lnTo>
                    <a:pt x="493" y="182"/>
                  </a:lnTo>
                  <a:lnTo>
                    <a:pt x="434" y="154"/>
                  </a:lnTo>
                  <a:lnTo>
                    <a:pt x="404" y="142"/>
                  </a:lnTo>
                  <a:lnTo>
                    <a:pt x="314" y="100"/>
                  </a:lnTo>
                  <a:lnTo>
                    <a:pt x="285" y="88"/>
                  </a:lnTo>
                  <a:lnTo>
                    <a:pt x="259" y="76"/>
                  </a:lnTo>
                  <a:lnTo>
                    <a:pt x="234" y="64"/>
                  </a:lnTo>
                  <a:lnTo>
                    <a:pt x="210" y="54"/>
                  </a:lnTo>
                  <a:lnTo>
                    <a:pt x="189" y="44"/>
                  </a:lnTo>
                  <a:lnTo>
                    <a:pt x="169" y="36"/>
                  </a:lnTo>
                  <a:lnTo>
                    <a:pt x="150" y="28"/>
                  </a:lnTo>
                  <a:lnTo>
                    <a:pt x="133" y="22"/>
                  </a:lnTo>
                  <a:lnTo>
                    <a:pt x="118" y="16"/>
                  </a:lnTo>
                  <a:lnTo>
                    <a:pt x="104" y="12"/>
                  </a:lnTo>
                  <a:lnTo>
                    <a:pt x="92" y="8"/>
                  </a:lnTo>
                  <a:lnTo>
                    <a:pt x="81" y="4"/>
                  </a:lnTo>
                  <a:lnTo>
                    <a:pt x="71" y="2"/>
                  </a:lnTo>
                </a:path>
              </a:pathLst>
            </a:custGeom>
            <a:grpFill/>
            <a:ln w="9525">
              <a:solidFill>
                <a:srgbClr val="E7E8E8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0958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Freeform 11"/>
            <p:cNvSpPr>
              <a:spLocks/>
            </p:cNvSpPr>
            <p:nvPr/>
          </p:nvSpPr>
          <p:spPr bwMode="auto">
            <a:xfrm>
              <a:off x="3353" y="7829"/>
              <a:ext cx="5198" cy="1180"/>
            </a:xfrm>
            <a:custGeom>
              <a:avLst/>
              <a:gdLst>
                <a:gd name="T0" fmla="+- 0 8470 3353"/>
                <a:gd name="T1" fmla="*/ T0 w 5198"/>
                <a:gd name="T2" fmla="+- 0 7831 7829"/>
                <a:gd name="T3" fmla="*/ 7831 h 1180"/>
                <a:gd name="T4" fmla="+- 0 8452 3353"/>
                <a:gd name="T5" fmla="*/ T4 w 5198"/>
                <a:gd name="T6" fmla="+- 0 7837 7829"/>
                <a:gd name="T7" fmla="*/ 7837 h 1180"/>
                <a:gd name="T8" fmla="+- 0 8426 3353"/>
                <a:gd name="T9" fmla="*/ T8 w 5198"/>
                <a:gd name="T10" fmla="+- 0 7847 7829"/>
                <a:gd name="T11" fmla="*/ 7847 h 1180"/>
                <a:gd name="T12" fmla="+- 0 8391 3353"/>
                <a:gd name="T13" fmla="*/ T12 w 5198"/>
                <a:gd name="T14" fmla="+- 0 7863 7829"/>
                <a:gd name="T15" fmla="*/ 7863 h 1180"/>
                <a:gd name="T16" fmla="+- 0 8348 3353"/>
                <a:gd name="T17" fmla="*/ T16 w 5198"/>
                <a:gd name="T18" fmla="+- 0 7881 7829"/>
                <a:gd name="T19" fmla="*/ 7881 h 1180"/>
                <a:gd name="T20" fmla="+- 0 8297 3353"/>
                <a:gd name="T21" fmla="*/ T20 w 5198"/>
                <a:gd name="T22" fmla="+- 0 7905 7829"/>
                <a:gd name="T23" fmla="*/ 7905 h 1180"/>
                <a:gd name="T24" fmla="+- 0 8238 3353"/>
                <a:gd name="T25" fmla="*/ T24 w 5198"/>
                <a:gd name="T26" fmla="+- 0 7931 7829"/>
                <a:gd name="T27" fmla="*/ 7931 h 1180"/>
                <a:gd name="T28" fmla="+- 0 8153 3353"/>
                <a:gd name="T29" fmla="*/ T28 w 5198"/>
                <a:gd name="T30" fmla="+- 0 7971 7829"/>
                <a:gd name="T31" fmla="*/ 7971 h 1180"/>
                <a:gd name="T32" fmla="+- 0 8047 3353"/>
                <a:gd name="T33" fmla="*/ T32 w 5198"/>
                <a:gd name="T34" fmla="+- 0 8017 7829"/>
                <a:gd name="T35" fmla="*/ 8017 h 1180"/>
                <a:gd name="T36" fmla="+- 0 7964 3353"/>
                <a:gd name="T37" fmla="*/ T36 w 5198"/>
                <a:gd name="T38" fmla="+- 0 8051 7829"/>
                <a:gd name="T39" fmla="*/ 8051 h 1180"/>
                <a:gd name="T40" fmla="+- 0 7877 3353"/>
                <a:gd name="T41" fmla="*/ T40 w 5198"/>
                <a:gd name="T42" fmla="+- 0 8085 7829"/>
                <a:gd name="T43" fmla="*/ 8085 h 1180"/>
                <a:gd name="T44" fmla="+- 0 7788 3353"/>
                <a:gd name="T45" fmla="*/ T44 w 5198"/>
                <a:gd name="T46" fmla="+- 0 8119 7829"/>
                <a:gd name="T47" fmla="*/ 8119 h 1180"/>
                <a:gd name="T48" fmla="+- 0 7727 3353"/>
                <a:gd name="T49" fmla="*/ T48 w 5198"/>
                <a:gd name="T50" fmla="+- 0 8141 7829"/>
                <a:gd name="T51" fmla="*/ 8141 h 1180"/>
                <a:gd name="T52" fmla="+- 0 7567 3353"/>
                <a:gd name="T53" fmla="*/ T52 w 5198"/>
                <a:gd name="T54" fmla="+- 0 8199 7829"/>
                <a:gd name="T55" fmla="*/ 8199 h 1180"/>
                <a:gd name="T56" fmla="+- 0 7430 3353"/>
                <a:gd name="T57" fmla="*/ T56 w 5198"/>
                <a:gd name="T58" fmla="+- 0 8245 7829"/>
                <a:gd name="T59" fmla="*/ 8245 h 1180"/>
                <a:gd name="T60" fmla="+- 0 7321 3353"/>
                <a:gd name="T61" fmla="*/ T60 w 5198"/>
                <a:gd name="T62" fmla="+- 0 8279 7829"/>
                <a:gd name="T63" fmla="*/ 8279 h 1180"/>
                <a:gd name="T64" fmla="+- 0 7246 3353"/>
                <a:gd name="T65" fmla="*/ T64 w 5198"/>
                <a:gd name="T66" fmla="+- 0 8301 7829"/>
                <a:gd name="T67" fmla="*/ 8301 h 1180"/>
                <a:gd name="T68" fmla="+- 0 7128 3353"/>
                <a:gd name="T69" fmla="*/ T68 w 5198"/>
                <a:gd name="T70" fmla="+- 0 8333 7829"/>
                <a:gd name="T71" fmla="*/ 8333 h 1180"/>
                <a:gd name="T72" fmla="+- 0 6877 3353"/>
                <a:gd name="T73" fmla="*/ T72 w 5198"/>
                <a:gd name="T74" fmla="+- 0 8391 7829"/>
                <a:gd name="T75" fmla="*/ 8391 h 1180"/>
                <a:gd name="T76" fmla="+- 0 6656 3353"/>
                <a:gd name="T77" fmla="*/ T76 w 5198"/>
                <a:gd name="T78" fmla="+- 0 8433 7829"/>
                <a:gd name="T79" fmla="*/ 8433 h 1180"/>
                <a:gd name="T80" fmla="+- 0 6289 3353"/>
                <a:gd name="T81" fmla="*/ T80 w 5198"/>
                <a:gd name="T82" fmla="+- 0 8473 7829"/>
                <a:gd name="T83" fmla="*/ 8473 h 1180"/>
                <a:gd name="T84" fmla="+- 0 6195 3353"/>
                <a:gd name="T85" fmla="*/ T84 w 5198"/>
                <a:gd name="T86" fmla="+- 0 8479 7829"/>
                <a:gd name="T87" fmla="*/ 8479 h 1180"/>
                <a:gd name="T88" fmla="+- 0 6099 3353"/>
                <a:gd name="T89" fmla="*/ T88 w 5198"/>
                <a:gd name="T90" fmla="+- 0 8481 7829"/>
                <a:gd name="T91" fmla="*/ 8481 h 1180"/>
                <a:gd name="T92" fmla="+- 0 7907 3353"/>
                <a:gd name="T93" fmla="*/ T92 w 5198"/>
                <a:gd name="T94" fmla="+- 0 8483 7829"/>
                <a:gd name="T95" fmla="*/ 8483 h 1180"/>
                <a:gd name="T96" fmla="+- 0 8006 3353"/>
                <a:gd name="T97" fmla="*/ T96 w 5198"/>
                <a:gd name="T98" fmla="+- 0 8427 7829"/>
                <a:gd name="T99" fmla="*/ 8427 h 1180"/>
                <a:gd name="T100" fmla="+- 0 8081 3353"/>
                <a:gd name="T101" fmla="*/ T100 w 5198"/>
                <a:gd name="T102" fmla="+- 0 8385 7829"/>
                <a:gd name="T103" fmla="*/ 8385 h 1180"/>
                <a:gd name="T104" fmla="+- 0 8140 3353"/>
                <a:gd name="T105" fmla="*/ T104 w 5198"/>
                <a:gd name="T106" fmla="+- 0 8347 7829"/>
                <a:gd name="T107" fmla="*/ 8347 h 1180"/>
                <a:gd name="T108" fmla="+- 0 8181 3353"/>
                <a:gd name="T109" fmla="*/ T108 w 5198"/>
                <a:gd name="T110" fmla="+- 0 8321 7829"/>
                <a:gd name="T111" fmla="*/ 8321 h 1180"/>
                <a:gd name="T112" fmla="+- 0 8220 3353"/>
                <a:gd name="T113" fmla="*/ T112 w 5198"/>
                <a:gd name="T114" fmla="+- 0 8297 7829"/>
                <a:gd name="T115" fmla="*/ 8297 h 1180"/>
                <a:gd name="T116" fmla="+- 0 8256 3353"/>
                <a:gd name="T117" fmla="*/ T116 w 5198"/>
                <a:gd name="T118" fmla="+- 0 8271 7829"/>
                <a:gd name="T119" fmla="*/ 8271 h 1180"/>
                <a:gd name="T120" fmla="+- 0 8289 3353"/>
                <a:gd name="T121" fmla="*/ T120 w 5198"/>
                <a:gd name="T122" fmla="+- 0 8249 7829"/>
                <a:gd name="T123" fmla="*/ 8249 h 1180"/>
                <a:gd name="T124" fmla="+- 0 8320 3353"/>
                <a:gd name="T125" fmla="*/ T124 w 5198"/>
                <a:gd name="T126" fmla="+- 0 8227 7829"/>
                <a:gd name="T127" fmla="*/ 8227 h 1180"/>
                <a:gd name="T128" fmla="+- 0 8386 3353"/>
                <a:gd name="T129" fmla="*/ T128 w 5198"/>
                <a:gd name="T130" fmla="+- 0 8175 7829"/>
                <a:gd name="T131" fmla="*/ 8175 h 1180"/>
                <a:gd name="T132" fmla="+- 0 8423 3353"/>
                <a:gd name="T133" fmla="*/ T132 w 5198"/>
                <a:gd name="T134" fmla="+- 0 8143 7829"/>
                <a:gd name="T135" fmla="*/ 8143 h 1180"/>
                <a:gd name="T136" fmla="+- 0 8454 3353"/>
                <a:gd name="T137" fmla="*/ T136 w 5198"/>
                <a:gd name="T138" fmla="+- 0 8117 7829"/>
                <a:gd name="T139" fmla="*/ 8117 h 1180"/>
                <a:gd name="T140" fmla="+- 0 8510 3353"/>
                <a:gd name="T141" fmla="*/ T140 w 5198"/>
                <a:gd name="T142" fmla="+- 0 8057 7829"/>
                <a:gd name="T143" fmla="*/ 8057 h 1180"/>
                <a:gd name="T144" fmla="+- 0 8552 3353"/>
                <a:gd name="T145" fmla="*/ T144 w 5198"/>
                <a:gd name="T146" fmla="+- 0 7939 7829"/>
                <a:gd name="T147" fmla="*/ 7939 h 1180"/>
                <a:gd name="T148" fmla="+- 0 8525 3353"/>
                <a:gd name="T149" fmla="*/ T148 w 5198"/>
                <a:gd name="T150" fmla="+- 0 7849 7829"/>
                <a:gd name="T151" fmla="*/ 7849 h 1180"/>
                <a:gd name="T152" fmla="+- 0 8476 3353"/>
                <a:gd name="T153" fmla="*/ T152 w 5198"/>
                <a:gd name="T154" fmla="+- 0 7829 7829"/>
                <a:gd name="T155" fmla="*/ 7829 h 11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</a:cxnLst>
              <a:rect l="0" t="0" r="r" b="b"/>
              <a:pathLst>
                <a:path w="5198" h="1180">
                  <a:moveTo>
                    <a:pt x="5123" y="0"/>
                  </a:moveTo>
                  <a:lnTo>
                    <a:pt x="5117" y="2"/>
                  </a:lnTo>
                  <a:lnTo>
                    <a:pt x="5109" y="4"/>
                  </a:lnTo>
                  <a:lnTo>
                    <a:pt x="5099" y="8"/>
                  </a:lnTo>
                  <a:lnTo>
                    <a:pt x="5087" y="12"/>
                  </a:lnTo>
                  <a:lnTo>
                    <a:pt x="5073" y="18"/>
                  </a:lnTo>
                  <a:lnTo>
                    <a:pt x="5056" y="26"/>
                  </a:lnTo>
                  <a:lnTo>
                    <a:pt x="5038" y="34"/>
                  </a:lnTo>
                  <a:lnTo>
                    <a:pt x="5018" y="42"/>
                  </a:lnTo>
                  <a:lnTo>
                    <a:pt x="4995" y="52"/>
                  </a:lnTo>
                  <a:lnTo>
                    <a:pt x="4971" y="64"/>
                  </a:lnTo>
                  <a:lnTo>
                    <a:pt x="4944" y="76"/>
                  </a:lnTo>
                  <a:lnTo>
                    <a:pt x="4915" y="88"/>
                  </a:lnTo>
                  <a:lnTo>
                    <a:pt x="4885" y="102"/>
                  </a:lnTo>
                  <a:lnTo>
                    <a:pt x="4852" y="118"/>
                  </a:lnTo>
                  <a:lnTo>
                    <a:pt x="4800" y="142"/>
                  </a:lnTo>
                  <a:lnTo>
                    <a:pt x="4774" y="152"/>
                  </a:lnTo>
                  <a:lnTo>
                    <a:pt x="4694" y="188"/>
                  </a:lnTo>
                  <a:lnTo>
                    <a:pt x="4666" y="198"/>
                  </a:lnTo>
                  <a:lnTo>
                    <a:pt x="4611" y="222"/>
                  </a:lnTo>
                  <a:lnTo>
                    <a:pt x="4582" y="232"/>
                  </a:lnTo>
                  <a:lnTo>
                    <a:pt x="4524" y="256"/>
                  </a:lnTo>
                  <a:lnTo>
                    <a:pt x="4495" y="266"/>
                  </a:lnTo>
                  <a:lnTo>
                    <a:pt x="4435" y="290"/>
                  </a:lnTo>
                  <a:lnTo>
                    <a:pt x="4404" y="300"/>
                  </a:lnTo>
                  <a:lnTo>
                    <a:pt x="4374" y="312"/>
                  </a:lnTo>
                  <a:lnTo>
                    <a:pt x="4247" y="360"/>
                  </a:lnTo>
                  <a:lnTo>
                    <a:pt x="4214" y="370"/>
                  </a:lnTo>
                  <a:lnTo>
                    <a:pt x="4112" y="406"/>
                  </a:lnTo>
                  <a:lnTo>
                    <a:pt x="4077" y="416"/>
                  </a:lnTo>
                  <a:lnTo>
                    <a:pt x="4005" y="440"/>
                  </a:lnTo>
                  <a:lnTo>
                    <a:pt x="3968" y="450"/>
                  </a:lnTo>
                  <a:lnTo>
                    <a:pt x="3931" y="462"/>
                  </a:lnTo>
                  <a:lnTo>
                    <a:pt x="3893" y="472"/>
                  </a:lnTo>
                  <a:lnTo>
                    <a:pt x="3854" y="484"/>
                  </a:lnTo>
                  <a:lnTo>
                    <a:pt x="3775" y="504"/>
                  </a:lnTo>
                  <a:lnTo>
                    <a:pt x="3567" y="554"/>
                  </a:lnTo>
                  <a:lnTo>
                    <a:pt x="3524" y="562"/>
                  </a:lnTo>
                  <a:lnTo>
                    <a:pt x="3480" y="572"/>
                  </a:lnTo>
                  <a:lnTo>
                    <a:pt x="3303" y="604"/>
                  </a:lnTo>
                  <a:lnTo>
                    <a:pt x="3122" y="628"/>
                  </a:lnTo>
                  <a:lnTo>
                    <a:pt x="2936" y="644"/>
                  </a:lnTo>
                  <a:lnTo>
                    <a:pt x="2889" y="646"/>
                  </a:lnTo>
                  <a:lnTo>
                    <a:pt x="2842" y="650"/>
                  </a:lnTo>
                  <a:lnTo>
                    <a:pt x="2794" y="652"/>
                  </a:lnTo>
                  <a:lnTo>
                    <a:pt x="2746" y="652"/>
                  </a:lnTo>
                  <a:lnTo>
                    <a:pt x="2698" y="654"/>
                  </a:lnTo>
                  <a:lnTo>
                    <a:pt x="4554" y="654"/>
                  </a:lnTo>
                  <a:lnTo>
                    <a:pt x="4616" y="620"/>
                  </a:lnTo>
                  <a:lnTo>
                    <a:pt x="4653" y="598"/>
                  </a:lnTo>
                  <a:lnTo>
                    <a:pt x="4690" y="578"/>
                  </a:lnTo>
                  <a:lnTo>
                    <a:pt x="4728" y="556"/>
                  </a:lnTo>
                  <a:lnTo>
                    <a:pt x="4766" y="532"/>
                  </a:lnTo>
                  <a:lnTo>
                    <a:pt x="4787" y="518"/>
                  </a:lnTo>
                  <a:lnTo>
                    <a:pt x="4808" y="506"/>
                  </a:lnTo>
                  <a:lnTo>
                    <a:pt x="4828" y="492"/>
                  </a:lnTo>
                  <a:lnTo>
                    <a:pt x="4848" y="480"/>
                  </a:lnTo>
                  <a:lnTo>
                    <a:pt x="4867" y="468"/>
                  </a:lnTo>
                  <a:lnTo>
                    <a:pt x="4885" y="454"/>
                  </a:lnTo>
                  <a:lnTo>
                    <a:pt x="4903" y="442"/>
                  </a:lnTo>
                  <a:lnTo>
                    <a:pt x="4920" y="432"/>
                  </a:lnTo>
                  <a:lnTo>
                    <a:pt x="4936" y="420"/>
                  </a:lnTo>
                  <a:lnTo>
                    <a:pt x="4952" y="408"/>
                  </a:lnTo>
                  <a:lnTo>
                    <a:pt x="4967" y="398"/>
                  </a:lnTo>
                  <a:lnTo>
                    <a:pt x="4982" y="386"/>
                  </a:lnTo>
                  <a:lnTo>
                    <a:pt x="5033" y="346"/>
                  </a:lnTo>
                  <a:lnTo>
                    <a:pt x="5045" y="336"/>
                  </a:lnTo>
                  <a:lnTo>
                    <a:pt x="5070" y="314"/>
                  </a:lnTo>
                  <a:lnTo>
                    <a:pt x="5086" y="300"/>
                  </a:lnTo>
                  <a:lnTo>
                    <a:pt x="5101" y="288"/>
                  </a:lnTo>
                  <a:lnTo>
                    <a:pt x="5116" y="274"/>
                  </a:lnTo>
                  <a:lnTo>
                    <a:pt x="5157" y="228"/>
                  </a:lnTo>
                  <a:lnTo>
                    <a:pt x="5187" y="176"/>
                  </a:lnTo>
                  <a:lnTo>
                    <a:pt x="5199" y="110"/>
                  </a:lnTo>
                  <a:lnTo>
                    <a:pt x="5196" y="80"/>
                  </a:lnTo>
                  <a:lnTo>
                    <a:pt x="5172" y="20"/>
                  </a:lnTo>
                  <a:lnTo>
                    <a:pt x="5142" y="2"/>
                  </a:lnTo>
                  <a:lnTo>
                    <a:pt x="5123" y="0"/>
                  </a:lnTo>
                </a:path>
              </a:pathLst>
            </a:custGeom>
            <a:grpFill/>
            <a:ln w="9525">
              <a:solidFill>
                <a:srgbClr val="E7E8E8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algn="l" defTabSz="60958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416062" y="1600201"/>
            <a:ext cx="1016633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3"/>
          </p:nvPr>
        </p:nvSpPr>
        <p:spPr>
          <a:xfrm>
            <a:off x="2255022" y="171450"/>
            <a:ext cx="8886357" cy="4016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marR="0" indent="0" algn="l" defTabSz="60958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33" b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endParaRPr lang="fr-FR" dirty="0">
              <a:solidFill>
                <a:prstClr val="white">
                  <a:lumMod val="50000"/>
                </a:prstClr>
              </a:solidFill>
              <a:ea typeface="ＭＳ Ｐゴシック" charset="0"/>
            </a:endParaRPr>
          </a:p>
        </p:txBody>
      </p:sp>
      <p:sp>
        <p:nvSpPr>
          <p:cNvPr id="5" name="Ellipse 4"/>
          <p:cNvSpPr>
            <a:spLocks/>
          </p:cNvSpPr>
          <p:nvPr/>
        </p:nvSpPr>
        <p:spPr>
          <a:xfrm>
            <a:off x="11306649" y="237756"/>
            <a:ext cx="286432" cy="288000"/>
          </a:xfrm>
          <a:prstGeom prst="ellipse">
            <a:avLst/>
          </a:prstGeom>
          <a:solidFill>
            <a:srgbClr val="313E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958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141379" y="300039"/>
            <a:ext cx="605367" cy="1412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67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defTabSz="609585" fontAlgn="base">
              <a:spcBef>
                <a:spcPct val="0"/>
              </a:spcBef>
              <a:spcAft>
                <a:spcPct val="0"/>
              </a:spcAft>
              <a:defRPr/>
            </a:pPr>
            <a:fld id="{6B5D263F-7ACE-9740-9441-ACD31CB0F002}" type="slidenum">
              <a:rPr lang="fr-FR" smtClean="0">
                <a:solidFill>
                  <a:prstClr val="white"/>
                </a:solidFill>
                <a:ea typeface="ＭＳ Ｐゴシック" charset="0"/>
              </a:rPr>
              <a:pPr defTabSz="609585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dirty="0">
              <a:solidFill>
                <a:prstClr val="white"/>
              </a:solidFill>
              <a:ea typeface="ＭＳ Ｐゴシック" charset="0"/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11444060" y="0"/>
            <a:ext cx="0" cy="260351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8" name="Espace réservé du titre 9"/>
          <p:cNvSpPr>
            <a:spLocks noGrp="1"/>
          </p:cNvSpPr>
          <p:nvPr>
            <p:ph type="title"/>
          </p:nvPr>
        </p:nvSpPr>
        <p:spPr bwMode="auto">
          <a:xfrm>
            <a:off x="609600" y="810717"/>
            <a:ext cx="109728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et modifiez le titre</a:t>
            </a:r>
          </a:p>
        </p:txBody>
      </p:sp>
      <p:cxnSp>
        <p:nvCxnSpPr>
          <p:cNvPr id="15" name="Connecteur droit 14"/>
          <p:cNvCxnSpPr/>
          <p:nvPr/>
        </p:nvCxnSpPr>
        <p:spPr>
          <a:xfrm flipH="1">
            <a:off x="3" y="950407"/>
            <a:ext cx="780573" cy="0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05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dt="0"/>
  <p:txStyles>
    <p:titleStyle>
      <a:lvl1pPr algn="l" defTabSz="609585" rtl="0" eaLnBrk="1" fontAlgn="base" hangingPunct="1">
        <a:spcBef>
          <a:spcPct val="0"/>
        </a:spcBef>
        <a:spcAft>
          <a:spcPct val="0"/>
        </a:spcAft>
        <a:defRPr sz="3467" b="1" kern="1200">
          <a:solidFill>
            <a:srgbClr val="313E56"/>
          </a:solidFill>
          <a:uFill>
            <a:solidFill>
              <a:schemeClr val="bg1"/>
            </a:solidFill>
          </a:uFill>
          <a:latin typeface="Arial"/>
          <a:ea typeface="ＭＳ Ｐゴシック" charset="-128"/>
          <a:cs typeface="Arial"/>
        </a:defRPr>
      </a:lvl1pPr>
      <a:lvl2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2pPr>
      <a:lvl3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3pPr>
      <a:lvl4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4pPr>
      <a:lvl5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5pPr>
      <a:lvl6pPr marL="609585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6pPr>
      <a:lvl7pPr marL="1219170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7pPr>
      <a:lvl8pPr marL="1828754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8pPr>
      <a:lvl9pPr marL="2438339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9pPr>
    </p:titleStyle>
    <p:bodyStyle>
      <a:lvl1pPr marL="0" indent="0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sz="1867" b="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1219170" indent="-609585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00000"/>
        <a:buFont typeface="Wingdings" charset="2"/>
        <a:buChar char="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600160" indent="-380990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30000"/>
        <a:buFont typeface="Arial"/>
        <a:buChar char="•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00000"/>
        <a:buFont typeface="Lucida Grande"/>
        <a:buChar char="»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90000"/>
        <a:buFont typeface="Lucida Grande"/>
        <a:buChar char="-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1" y="145661"/>
            <a:ext cx="1351620" cy="463284"/>
          </a:xfrm>
          <a:prstGeom prst="rect">
            <a:avLst/>
          </a:prstGeom>
        </p:spPr>
      </p:pic>
      <p:grpSp>
        <p:nvGrpSpPr>
          <p:cNvPr id="22" name="Group 9"/>
          <p:cNvGrpSpPr>
            <a:grpSpLocks/>
          </p:cNvGrpSpPr>
          <p:nvPr/>
        </p:nvGrpSpPr>
        <p:grpSpPr bwMode="auto">
          <a:xfrm rot="5400000">
            <a:off x="-2067133" y="3028528"/>
            <a:ext cx="5915300" cy="1343085"/>
            <a:chOff x="3353" y="7829"/>
            <a:chExt cx="5198" cy="1180"/>
          </a:xfrm>
          <a:solidFill>
            <a:srgbClr val="E7E8E8"/>
          </a:solidFill>
        </p:grpSpPr>
        <p:sp>
          <p:nvSpPr>
            <p:cNvPr id="23" name="Freeform 10"/>
            <p:cNvSpPr>
              <a:spLocks/>
            </p:cNvSpPr>
            <p:nvPr/>
          </p:nvSpPr>
          <p:spPr bwMode="auto">
            <a:xfrm>
              <a:off x="3353" y="7829"/>
              <a:ext cx="5198" cy="1180"/>
            </a:xfrm>
            <a:custGeom>
              <a:avLst/>
              <a:gdLst>
                <a:gd name="T0" fmla="+- 0 3410 3353"/>
                <a:gd name="T1" fmla="*/ T0 w 5198"/>
                <a:gd name="T2" fmla="+- 0 7831 7829"/>
                <a:gd name="T3" fmla="*/ 7831 h 1180"/>
                <a:gd name="T4" fmla="+- 0 3358 3353"/>
                <a:gd name="T5" fmla="*/ T4 w 5198"/>
                <a:gd name="T6" fmla="+- 0 7907 7829"/>
                <a:gd name="T7" fmla="*/ 7907 h 1180"/>
                <a:gd name="T8" fmla="+- 0 3356 3353"/>
                <a:gd name="T9" fmla="*/ T8 w 5198"/>
                <a:gd name="T10" fmla="+- 0 7989 7829"/>
                <a:gd name="T11" fmla="*/ 7989 h 1180"/>
                <a:gd name="T12" fmla="+- 0 3430 3353"/>
                <a:gd name="T13" fmla="*/ T12 w 5198"/>
                <a:gd name="T14" fmla="+- 0 8103 7829"/>
                <a:gd name="T15" fmla="*/ 8103 h 1180"/>
                <a:gd name="T16" fmla="+- 0 3464 3353"/>
                <a:gd name="T17" fmla="*/ T16 w 5198"/>
                <a:gd name="T18" fmla="+- 0 8133 7829"/>
                <a:gd name="T19" fmla="*/ 8133 h 1180"/>
                <a:gd name="T20" fmla="+- 0 3499 3353"/>
                <a:gd name="T21" fmla="*/ T20 w 5198"/>
                <a:gd name="T22" fmla="+- 0 8163 7829"/>
                <a:gd name="T23" fmla="*/ 8163 h 1180"/>
                <a:gd name="T24" fmla="+- 0 3522 3353"/>
                <a:gd name="T25" fmla="*/ T24 w 5198"/>
                <a:gd name="T26" fmla="+- 0 8181 7829"/>
                <a:gd name="T27" fmla="*/ 8181 h 1180"/>
                <a:gd name="T28" fmla="+- 0 3547 3353"/>
                <a:gd name="T29" fmla="*/ T28 w 5198"/>
                <a:gd name="T30" fmla="+- 0 8201 7829"/>
                <a:gd name="T31" fmla="*/ 8201 h 1180"/>
                <a:gd name="T32" fmla="+- 0 3575 3353"/>
                <a:gd name="T33" fmla="*/ T32 w 5198"/>
                <a:gd name="T34" fmla="+- 0 8223 7829"/>
                <a:gd name="T35" fmla="*/ 8223 h 1180"/>
                <a:gd name="T36" fmla="+- 0 3605 3353"/>
                <a:gd name="T37" fmla="*/ T36 w 5198"/>
                <a:gd name="T38" fmla="+- 0 8245 7829"/>
                <a:gd name="T39" fmla="*/ 8245 h 1180"/>
                <a:gd name="T40" fmla="+- 0 3674 3353"/>
                <a:gd name="T41" fmla="*/ T40 w 5198"/>
                <a:gd name="T42" fmla="+- 0 8293 7829"/>
                <a:gd name="T43" fmla="*/ 8293 h 1180"/>
                <a:gd name="T44" fmla="+- 0 3732 3353"/>
                <a:gd name="T45" fmla="*/ T44 w 5198"/>
                <a:gd name="T46" fmla="+- 0 8331 7829"/>
                <a:gd name="T47" fmla="*/ 8331 h 1180"/>
                <a:gd name="T48" fmla="+- 0 3775 3353"/>
                <a:gd name="T49" fmla="*/ T48 w 5198"/>
                <a:gd name="T50" fmla="+- 0 8357 7829"/>
                <a:gd name="T51" fmla="*/ 8357 h 1180"/>
                <a:gd name="T52" fmla="+- 0 3970 3353"/>
                <a:gd name="T53" fmla="*/ T52 w 5198"/>
                <a:gd name="T54" fmla="+- 0 8473 7829"/>
                <a:gd name="T55" fmla="*/ 8473 h 1180"/>
                <a:gd name="T56" fmla="+- 0 4039 3353"/>
                <a:gd name="T57" fmla="*/ T56 w 5198"/>
                <a:gd name="T58" fmla="+- 0 8511 7829"/>
                <a:gd name="T59" fmla="*/ 8511 h 1180"/>
                <a:gd name="T60" fmla="+- 0 4420 3353"/>
                <a:gd name="T61" fmla="*/ T60 w 5198"/>
                <a:gd name="T62" fmla="+- 0 8697 7829"/>
                <a:gd name="T63" fmla="*/ 8697 h 1180"/>
                <a:gd name="T64" fmla="+- 0 4801 3353"/>
                <a:gd name="T65" fmla="*/ T64 w 5198"/>
                <a:gd name="T66" fmla="+- 0 8841 7829"/>
                <a:gd name="T67" fmla="*/ 8841 h 1180"/>
                <a:gd name="T68" fmla="+- 0 5012 3353"/>
                <a:gd name="T69" fmla="*/ T68 w 5198"/>
                <a:gd name="T70" fmla="+- 0 8899 7829"/>
                <a:gd name="T71" fmla="*/ 8899 h 1180"/>
                <a:gd name="T72" fmla="+- 0 5154 3353"/>
                <a:gd name="T73" fmla="*/ T72 w 5198"/>
                <a:gd name="T74" fmla="+- 0 8933 7829"/>
                <a:gd name="T75" fmla="*/ 8933 h 1180"/>
                <a:gd name="T76" fmla="+- 0 5225 3353"/>
                <a:gd name="T77" fmla="*/ T76 w 5198"/>
                <a:gd name="T78" fmla="+- 0 8947 7829"/>
                <a:gd name="T79" fmla="*/ 8947 h 1180"/>
                <a:gd name="T80" fmla="+- 0 5408 3353"/>
                <a:gd name="T81" fmla="*/ T80 w 5198"/>
                <a:gd name="T82" fmla="+- 0 8975 7829"/>
                <a:gd name="T83" fmla="*/ 8975 h 1180"/>
                <a:gd name="T84" fmla="+- 0 5559 3353"/>
                <a:gd name="T85" fmla="*/ T84 w 5198"/>
                <a:gd name="T86" fmla="+- 0 8993 7829"/>
                <a:gd name="T87" fmla="*/ 8993 h 1180"/>
                <a:gd name="T88" fmla="+- 0 5636 3353"/>
                <a:gd name="T89" fmla="*/ T88 w 5198"/>
                <a:gd name="T90" fmla="+- 0 8999 7829"/>
                <a:gd name="T91" fmla="*/ 8999 h 1180"/>
                <a:gd name="T92" fmla="+- 0 6077 3353"/>
                <a:gd name="T93" fmla="*/ T92 w 5198"/>
                <a:gd name="T94" fmla="+- 0 9009 7829"/>
                <a:gd name="T95" fmla="*/ 9009 h 1180"/>
                <a:gd name="T96" fmla="+- 0 6506 3353"/>
                <a:gd name="T97" fmla="*/ T96 w 5198"/>
                <a:gd name="T98" fmla="+- 0 8975 7829"/>
                <a:gd name="T99" fmla="*/ 8975 h 1180"/>
                <a:gd name="T100" fmla="+- 0 6690 3353"/>
                <a:gd name="T101" fmla="*/ T100 w 5198"/>
                <a:gd name="T102" fmla="+- 0 8943 7829"/>
                <a:gd name="T103" fmla="*/ 8943 h 1180"/>
                <a:gd name="T104" fmla="+- 0 6903 3353"/>
                <a:gd name="T105" fmla="*/ T104 w 5198"/>
                <a:gd name="T106" fmla="+- 0 8897 7829"/>
                <a:gd name="T107" fmla="*/ 8897 h 1180"/>
                <a:gd name="T108" fmla="+- 0 7179 3353"/>
                <a:gd name="T109" fmla="*/ T108 w 5198"/>
                <a:gd name="T110" fmla="+- 0 8813 7829"/>
                <a:gd name="T111" fmla="*/ 8813 h 1180"/>
                <a:gd name="T112" fmla="+- 0 7247 3353"/>
                <a:gd name="T113" fmla="*/ T112 w 5198"/>
                <a:gd name="T114" fmla="+- 0 8789 7829"/>
                <a:gd name="T115" fmla="*/ 8789 h 1180"/>
                <a:gd name="T116" fmla="+- 0 7348 3353"/>
                <a:gd name="T117" fmla="*/ T116 w 5198"/>
                <a:gd name="T118" fmla="+- 0 8751 7829"/>
                <a:gd name="T119" fmla="*/ 8751 h 1180"/>
                <a:gd name="T120" fmla="+- 0 7448 3353"/>
                <a:gd name="T121" fmla="*/ T120 w 5198"/>
                <a:gd name="T122" fmla="+- 0 8711 7829"/>
                <a:gd name="T123" fmla="*/ 8711 h 1180"/>
                <a:gd name="T124" fmla="+- 0 7515 3353"/>
                <a:gd name="T125" fmla="*/ T124 w 5198"/>
                <a:gd name="T126" fmla="+- 0 8681 7829"/>
                <a:gd name="T127" fmla="*/ 8681 h 1180"/>
                <a:gd name="T128" fmla="+- 0 7825 3353"/>
                <a:gd name="T129" fmla="*/ T128 w 5198"/>
                <a:gd name="T130" fmla="+- 0 8529 7829"/>
                <a:gd name="T131" fmla="*/ 8529 h 1180"/>
                <a:gd name="T132" fmla="+- 0 5856 3353"/>
                <a:gd name="T133" fmla="*/ T132 w 5198"/>
                <a:gd name="T134" fmla="+- 0 8483 7829"/>
                <a:gd name="T135" fmla="*/ 8483 h 1180"/>
                <a:gd name="T136" fmla="+- 0 5759 3353"/>
                <a:gd name="T137" fmla="*/ T136 w 5198"/>
                <a:gd name="T138" fmla="+- 0 8481 7829"/>
                <a:gd name="T139" fmla="*/ 8481 h 1180"/>
                <a:gd name="T140" fmla="+- 0 5616 3353"/>
                <a:gd name="T141" fmla="*/ T140 w 5198"/>
                <a:gd name="T142" fmla="+- 0 8473 7829"/>
                <a:gd name="T143" fmla="*/ 8473 h 1180"/>
                <a:gd name="T144" fmla="+- 0 5428 3353"/>
                <a:gd name="T145" fmla="*/ T144 w 5198"/>
                <a:gd name="T146" fmla="+- 0 8455 7829"/>
                <a:gd name="T147" fmla="*/ 8455 h 1180"/>
                <a:gd name="T148" fmla="+- 0 5290 3353"/>
                <a:gd name="T149" fmla="*/ T148 w 5198"/>
                <a:gd name="T150" fmla="+- 0 8439 7829"/>
                <a:gd name="T151" fmla="*/ 8439 h 1180"/>
                <a:gd name="T152" fmla="+- 0 5199 3353"/>
                <a:gd name="T153" fmla="*/ T152 w 5198"/>
                <a:gd name="T154" fmla="+- 0 8425 7829"/>
                <a:gd name="T155" fmla="*/ 8425 h 1180"/>
                <a:gd name="T156" fmla="+- 0 5065 3353"/>
                <a:gd name="T157" fmla="*/ T156 w 5198"/>
                <a:gd name="T158" fmla="+- 0 8399 7829"/>
                <a:gd name="T159" fmla="*/ 8399 h 1180"/>
                <a:gd name="T160" fmla="+- 0 4934 3353"/>
                <a:gd name="T161" fmla="*/ T160 w 5198"/>
                <a:gd name="T162" fmla="+- 0 8371 7829"/>
                <a:gd name="T163" fmla="*/ 8371 h 1180"/>
                <a:gd name="T164" fmla="+- 0 4729 3353"/>
                <a:gd name="T165" fmla="*/ T164 w 5198"/>
                <a:gd name="T166" fmla="+- 0 8323 7829"/>
                <a:gd name="T167" fmla="*/ 8323 h 1180"/>
                <a:gd name="T168" fmla="+- 0 4509 3353"/>
                <a:gd name="T169" fmla="*/ T168 w 5198"/>
                <a:gd name="T170" fmla="+- 0 8263 7829"/>
                <a:gd name="T171" fmla="*/ 8263 h 1180"/>
                <a:gd name="T172" fmla="+- 0 4408 3353"/>
                <a:gd name="T173" fmla="*/ T172 w 5198"/>
                <a:gd name="T174" fmla="+- 0 8231 7829"/>
                <a:gd name="T175" fmla="*/ 8231 h 1180"/>
                <a:gd name="T176" fmla="+- 0 4345 3353"/>
                <a:gd name="T177" fmla="*/ T176 w 5198"/>
                <a:gd name="T178" fmla="+- 0 8209 7829"/>
                <a:gd name="T179" fmla="*/ 8209 h 1180"/>
                <a:gd name="T180" fmla="+- 0 4284 3353"/>
                <a:gd name="T181" fmla="*/ T180 w 5198"/>
                <a:gd name="T182" fmla="+- 0 8187 7829"/>
                <a:gd name="T183" fmla="*/ 8187 h 1180"/>
                <a:gd name="T184" fmla="+- 0 4225 3353"/>
                <a:gd name="T185" fmla="*/ T184 w 5198"/>
                <a:gd name="T186" fmla="+- 0 8165 7829"/>
                <a:gd name="T187" fmla="*/ 8165 h 1180"/>
                <a:gd name="T188" fmla="+- 0 4138 3353"/>
                <a:gd name="T189" fmla="*/ T188 w 5198"/>
                <a:gd name="T190" fmla="+- 0 8131 7829"/>
                <a:gd name="T191" fmla="*/ 8131 h 1180"/>
                <a:gd name="T192" fmla="+- 0 3934 3353"/>
                <a:gd name="T193" fmla="*/ T192 w 5198"/>
                <a:gd name="T194" fmla="+- 0 8049 7829"/>
                <a:gd name="T195" fmla="*/ 8049 h 1180"/>
                <a:gd name="T196" fmla="+- 0 3846 3353"/>
                <a:gd name="T197" fmla="*/ T196 w 5198"/>
                <a:gd name="T198" fmla="+- 0 8011 7829"/>
                <a:gd name="T199" fmla="*/ 8011 h 1180"/>
                <a:gd name="T200" fmla="+- 0 3757 3353"/>
                <a:gd name="T201" fmla="*/ T200 w 5198"/>
                <a:gd name="T202" fmla="+- 0 7971 7829"/>
                <a:gd name="T203" fmla="*/ 7971 h 1180"/>
                <a:gd name="T204" fmla="+- 0 3638 3353"/>
                <a:gd name="T205" fmla="*/ T204 w 5198"/>
                <a:gd name="T206" fmla="+- 0 7917 7829"/>
                <a:gd name="T207" fmla="*/ 7917 h 1180"/>
                <a:gd name="T208" fmla="+- 0 3587 3353"/>
                <a:gd name="T209" fmla="*/ T208 w 5198"/>
                <a:gd name="T210" fmla="+- 0 7893 7829"/>
                <a:gd name="T211" fmla="*/ 7893 h 1180"/>
                <a:gd name="T212" fmla="+- 0 3542 3353"/>
                <a:gd name="T213" fmla="*/ T212 w 5198"/>
                <a:gd name="T214" fmla="+- 0 7873 7829"/>
                <a:gd name="T215" fmla="*/ 7873 h 1180"/>
                <a:gd name="T216" fmla="+- 0 3503 3353"/>
                <a:gd name="T217" fmla="*/ T216 w 5198"/>
                <a:gd name="T218" fmla="+- 0 7857 7829"/>
                <a:gd name="T219" fmla="*/ 7857 h 1180"/>
                <a:gd name="T220" fmla="+- 0 3471 3353"/>
                <a:gd name="T221" fmla="*/ T220 w 5198"/>
                <a:gd name="T222" fmla="+- 0 7845 7829"/>
                <a:gd name="T223" fmla="*/ 7845 h 1180"/>
                <a:gd name="T224" fmla="+- 0 3445 3353"/>
                <a:gd name="T225" fmla="*/ T224 w 5198"/>
                <a:gd name="T226" fmla="+- 0 7837 7829"/>
                <a:gd name="T227" fmla="*/ 7837 h 1180"/>
                <a:gd name="T228" fmla="+- 0 3424 3353"/>
                <a:gd name="T229" fmla="*/ T228 w 5198"/>
                <a:gd name="T230" fmla="+- 0 7831 7829"/>
                <a:gd name="T231" fmla="*/ 7831 h 11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</a:cxnLst>
              <a:rect l="0" t="0" r="r" b="b"/>
              <a:pathLst>
                <a:path w="5198" h="1180">
                  <a:moveTo>
                    <a:pt x="71" y="2"/>
                  </a:moveTo>
                  <a:lnTo>
                    <a:pt x="57" y="2"/>
                  </a:lnTo>
                  <a:lnTo>
                    <a:pt x="42" y="8"/>
                  </a:lnTo>
                  <a:lnTo>
                    <a:pt x="5" y="78"/>
                  </a:lnTo>
                  <a:lnTo>
                    <a:pt x="0" y="140"/>
                  </a:lnTo>
                  <a:lnTo>
                    <a:pt x="3" y="160"/>
                  </a:lnTo>
                  <a:lnTo>
                    <a:pt x="35" y="228"/>
                  </a:lnTo>
                  <a:lnTo>
                    <a:pt x="77" y="274"/>
                  </a:lnTo>
                  <a:lnTo>
                    <a:pt x="94" y="290"/>
                  </a:lnTo>
                  <a:lnTo>
                    <a:pt x="111" y="304"/>
                  </a:lnTo>
                  <a:lnTo>
                    <a:pt x="128" y="318"/>
                  </a:lnTo>
                  <a:lnTo>
                    <a:pt x="146" y="334"/>
                  </a:lnTo>
                  <a:lnTo>
                    <a:pt x="157" y="342"/>
                  </a:lnTo>
                  <a:lnTo>
                    <a:pt x="169" y="352"/>
                  </a:lnTo>
                  <a:lnTo>
                    <a:pt x="181" y="362"/>
                  </a:lnTo>
                  <a:lnTo>
                    <a:pt x="194" y="372"/>
                  </a:lnTo>
                  <a:lnTo>
                    <a:pt x="208" y="382"/>
                  </a:lnTo>
                  <a:lnTo>
                    <a:pt x="222" y="394"/>
                  </a:lnTo>
                  <a:lnTo>
                    <a:pt x="237" y="404"/>
                  </a:lnTo>
                  <a:lnTo>
                    <a:pt x="252" y="416"/>
                  </a:lnTo>
                  <a:lnTo>
                    <a:pt x="268" y="428"/>
                  </a:lnTo>
                  <a:lnTo>
                    <a:pt x="321" y="464"/>
                  </a:lnTo>
                  <a:lnTo>
                    <a:pt x="359" y="488"/>
                  </a:lnTo>
                  <a:lnTo>
                    <a:pt x="379" y="502"/>
                  </a:lnTo>
                  <a:lnTo>
                    <a:pt x="400" y="516"/>
                  </a:lnTo>
                  <a:lnTo>
                    <a:pt x="422" y="528"/>
                  </a:lnTo>
                  <a:lnTo>
                    <a:pt x="479" y="564"/>
                  </a:lnTo>
                  <a:lnTo>
                    <a:pt x="617" y="644"/>
                  </a:lnTo>
                  <a:lnTo>
                    <a:pt x="652" y="662"/>
                  </a:lnTo>
                  <a:lnTo>
                    <a:pt x="686" y="682"/>
                  </a:lnTo>
                  <a:lnTo>
                    <a:pt x="859" y="772"/>
                  </a:lnTo>
                  <a:lnTo>
                    <a:pt x="1067" y="868"/>
                  </a:lnTo>
                  <a:lnTo>
                    <a:pt x="1274" y="952"/>
                  </a:lnTo>
                  <a:lnTo>
                    <a:pt x="1448" y="1012"/>
                  </a:lnTo>
                  <a:lnTo>
                    <a:pt x="1624" y="1062"/>
                  </a:lnTo>
                  <a:lnTo>
                    <a:pt x="1659" y="1070"/>
                  </a:lnTo>
                  <a:lnTo>
                    <a:pt x="1695" y="1080"/>
                  </a:lnTo>
                  <a:lnTo>
                    <a:pt x="1801" y="1104"/>
                  </a:lnTo>
                  <a:lnTo>
                    <a:pt x="1837" y="1110"/>
                  </a:lnTo>
                  <a:lnTo>
                    <a:pt x="1872" y="1118"/>
                  </a:lnTo>
                  <a:lnTo>
                    <a:pt x="2018" y="1142"/>
                  </a:lnTo>
                  <a:lnTo>
                    <a:pt x="2055" y="1146"/>
                  </a:lnTo>
                  <a:lnTo>
                    <a:pt x="2092" y="1152"/>
                  </a:lnTo>
                  <a:lnTo>
                    <a:pt x="2206" y="1164"/>
                  </a:lnTo>
                  <a:lnTo>
                    <a:pt x="2244" y="1166"/>
                  </a:lnTo>
                  <a:lnTo>
                    <a:pt x="2283" y="1170"/>
                  </a:lnTo>
                  <a:lnTo>
                    <a:pt x="2480" y="1180"/>
                  </a:lnTo>
                  <a:lnTo>
                    <a:pt x="2724" y="1180"/>
                  </a:lnTo>
                  <a:lnTo>
                    <a:pt x="2923" y="1170"/>
                  </a:lnTo>
                  <a:lnTo>
                    <a:pt x="3153" y="1146"/>
                  </a:lnTo>
                  <a:lnTo>
                    <a:pt x="3300" y="1122"/>
                  </a:lnTo>
                  <a:lnTo>
                    <a:pt x="3337" y="1114"/>
                  </a:lnTo>
                  <a:lnTo>
                    <a:pt x="3373" y="1108"/>
                  </a:lnTo>
                  <a:lnTo>
                    <a:pt x="3550" y="1068"/>
                  </a:lnTo>
                  <a:lnTo>
                    <a:pt x="3758" y="1008"/>
                  </a:lnTo>
                  <a:lnTo>
                    <a:pt x="3826" y="984"/>
                  </a:lnTo>
                  <a:lnTo>
                    <a:pt x="3860" y="974"/>
                  </a:lnTo>
                  <a:lnTo>
                    <a:pt x="3894" y="960"/>
                  </a:lnTo>
                  <a:lnTo>
                    <a:pt x="3961" y="936"/>
                  </a:lnTo>
                  <a:lnTo>
                    <a:pt x="3995" y="922"/>
                  </a:lnTo>
                  <a:lnTo>
                    <a:pt x="4028" y="910"/>
                  </a:lnTo>
                  <a:lnTo>
                    <a:pt x="4095" y="882"/>
                  </a:lnTo>
                  <a:lnTo>
                    <a:pt x="4128" y="866"/>
                  </a:lnTo>
                  <a:lnTo>
                    <a:pt x="4162" y="852"/>
                  </a:lnTo>
                  <a:lnTo>
                    <a:pt x="4332" y="772"/>
                  </a:lnTo>
                  <a:lnTo>
                    <a:pt x="4472" y="700"/>
                  </a:lnTo>
                  <a:lnTo>
                    <a:pt x="4554" y="654"/>
                  </a:lnTo>
                  <a:lnTo>
                    <a:pt x="2503" y="654"/>
                  </a:lnTo>
                  <a:lnTo>
                    <a:pt x="2455" y="652"/>
                  </a:lnTo>
                  <a:lnTo>
                    <a:pt x="2406" y="652"/>
                  </a:lnTo>
                  <a:lnTo>
                    <a:pt x="2358" y="648"/>
                  </a:lnTo>
                  <a:lnTo>
                    <a:pt x="2263" y="644"/>
                  </a:lnTo>
                  <a:lnTo>
                    <a:pt x="2121" y="632"/>
                  </a:lnTo>
                  <a:lnTo>
                    <a:pt x="2075" y="626"/>
                  </a:lnTo>
                  <a:lnTo>
                    <a:pt x="2029" y="622"/>
                  </a:lnTo>
                  <a:lnTo>
                    <a:pt x="1937" y="610"/>
                  </a:lnTo>
                  <a:lnTo>
                    <a:pt x="1891" y="602"/>
                  </a:lnTo>
                  <a:lnTo>
                    <a:pt x="1846" y="596"/>
                  </a:lnTo>
                  <a:lnTo>
                    <a:pt x="1756" y="580"/>
                  </a:lnTo>
                  <a:lnTo>
                    <a:pt x="1712" y="570"/>
                  </a:lnTo>
                  <a:lnTo>
                    <a:pt x="1667" y="562"/>
                  </a:lnTo>
                  <a:lnTo>
                    <a:pt x="1581" y="542"/>
                  </a:lnTo>
                  <a:lnTo>
                    <a:pt x="1538" y="534"/>
                  </a:lnTo>
                  <a:lnTo>
                    <a:pt x="1376" y="494"/>
                  </a:lnTo>
                  <a:lnTo>
                    <a:pt x="1263" y="464"/>
                  </a:lnTo>
                  <a:lnTo>
                    <a:pt x="1156" y="434"/>
                  </a:lnTo>
                  <a:lnTo>
                    <a:pt x="1121" y="422"/>
                  </a:lnTo>
                  <a:lnTo>
                    <a:pt x="1055" y="402"/>
                  </a:lnTo>
                  <a:lnTo>
                    <a:pt x="1023" y="392"/>
                  </a:lnTo>
                  <a:lnTo>
                    <a:pt x="992" y="380"/>
                  </a:lnTo>
                  <a:lnTo>
                    <a:pt x="961" y="370"/>
                  </a:lnTo>
                  <a:lnTo>
                    <a:pt x="931" y="358"/>
                  </a:lnTo>
                  <a:lnTo>
                    <a:pt x="902" y="348"/>
                  </a:lnTo>
                  <a:lnTo>
                    <a:pt x="872" y="336"/>
                  </a:lnTo>
                  <a:lnTo>
                    <a:pt x="843" y="326"/>
                  </a:lnTo>
                  <a:lnTo>
                    <a:pt x="785" y="302"/>
                  </a:lnTo>
                  <a:lnTo>
                    <a:pt x="756" y="292"/>
                  </a:lnTo>
                  <a:lnTo>
                    <a:pt x="581" y="220"/>
                  </a:lnTo>
                  <a:lnTo>
                    <a:pt x="552" y="206"/>
                  </a:lnTo>
                  <a:lnTo>
                    <a:pt x="493" y="182"/>
                  </a:lnTo>
                  <a:lnTo>
                    <a:pt x="434" y="154"/>
                  </a:lnTo>
                  <a:lnTo>
                    <a:pt x="404" y="142"/>
                  </a:lnTo>
                  <a:lnTo>
                    <a:pt x="314" y="100"/>
                  </a:lnTo>
                  <a:lnTo>
                    <a:pt x="285" y="88"/>
                  </a:lnTo>
                  <a:lnTo>
                    <a:pt x="259" y="76"/>
                  </a:lnTo>
                  <a:lnTo>
                    <a:pt x="234" y="64"/>
                  </a:lnTo>
                  <a:lnTo>
                    <a:pt x="210" y="54"/>
                  </a:lnTo>
                  <a:lnTo>
                    <a:pt x="189" y="44"/>
                  </a:lnTo>
                  <a:lnTo>
                    <a:pt x="169" y="36"/>
                  </a:lnTo>
                  <a:lnTo>
                    <a:pt x="150" y="28"/>
                  </a:lnTo>
                  <a:lnTo>
                    <a:pt x="133" y="22"/>
                  </a:lnTo>
                  <a:lnTo>
                    <a:pt x="118" y="16"/>
                  </a:lnTo>
                  <a:lnTo>
                    <a:pt x="104" y="12"/>
                  </a:lnTo>
                  <a:lnTo>
                    <a:pt x="92" y="8"/>
                  </a:lnTo>
                  <a:lnTo>
                    <a:pt x="81" y="4"/>
                  </a:lnTo>
                  <a:lnTo>
                    <a:pt x="71" y="2"/>
                  </a:lnTo>
                </a:path>
              </a:pathLst>
            </a:custGeom>
            <a:grpFill/>
            <a:ln w="9525">
              <a:solidFill>
                <a:srgbClr val="E7E8E8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2400"/>
            </a:p>
          </p:txBody>
        </p:sp>
        <p:sp>
          <p:nvSpPr>
            <p:cNvPr id="24" name="Freeform 11"/>
            <p:cNvSpPr>
              <a:spLocks/>
            </p:cNvSpPr>
            <p:nvPr/>
          </p:nvSpPr>
          <p:spPr bwMode="auto">
            <a:xfrm>
              <a:off x="3353" y="7829"/>
              <a:ext cx="5198" cy="1180"/>
            </a:xfrm>
            <a:custGeom>
              <a:avLst/>
              <a:gdLst>
                <a:gd name="T0" fmla="+- 0 8470 3353"/>
                <a:gd name="T1" fmla="*/ T0 w 5198"/>
                <a:gd name="T2" fmla="+- 0 7831 7829"/>
                <a:gd name="T3" fmla="*/ 7831 h 1180"/>
                <a:gd name="T4" fmla="+- 0 8452 3353"/>
                <a:gd name="T5" fmla="*/ T4 w 5198"/>
                <a:gd name="T6" fmla="+- 0 7837 7829"/>
                <a:gd name="T7" fmla="*/ 7837 h 1180"/>
                <a:gd name="T8" fmla="+- 0 8426 3353"/>
                <a:gd name="T9" fmla="*/ T8 w 5198"/>
                <a:gd name="T10" fmla="+- 0 7847 7829"/>
                <a:gd name="T11" fmla="*/ 7847 h 1180"/>
                <a:gd name="T12" fmla="+- 0 8391 3353"/>
                <a:gd name="T13" fmla="*/ T12 w 5198"/>
                <a:gd name="T14" fmla="+- 0 7863 7829"/>
                <a:gd name="T15" fmla="*/ 7863 h 1180"/>
                <a:gd name="T16" fmla="+- 0 8348 3353"/>
                <a:gd name="T17" fmla="*/ T16 w 5198"/>
                <a:gd name="T18" fmla="+- 0 7881 7829"/>
                <a:gd name="T19" fmla="*/ 7881 h 1180"/>
                <a:gd name="T20" fmla="+- 0 8297 3353"/>
                <a:gd name="T21" fmla="*/ T20 w 5198"/>
                <a:gd name="T22" fmla="+- 0 7905 7829"/>
                <a:gd name="T23" fmla="*/ 7905 h 1180"/>
                <a:gd name="T24" fmla="+- 0 8238 3353"/>
                <a:gd name="T25" fmla="*/ T24 w 5198"/>
                <a:gd name="T26" fmla="+- 0 7931 7829"/>
                <a:gd name="T27" fmla="*/ 7931 h 1180"/>
                <a:gd name="T28" fmla="+- 0 8153 3353"/>
                <a:gd name="T29" fmla="*/ T28 w 5198"/>
                <a:gd name="T30" fmla="+- 0 7971 7829"/>
                <a:gd name="T31" fmla="*/ 7971 h 1180"/>
                <a:gd name="T32" fmla="+- 0 8047 3353"/>
                <a:gd name="T33" fmla="*/ T32 w 5198"/>
                <a:gd name="T34" fmla="+- 0 8017 7829"/>
                <a:gd name="T35" fmla="*/ 8017 h 1180"/>
                <a:gd name="T36" fmla="+- 0 7964 3353"/>
                <a:gd name="T37" fmla="*/ T36 w 5198"/>
                <a:gd name="T38" fmla="+- 0 8051 7829"/>
                <a:gd name="T39" fmla="*/ 8051 h 1180"/>
                <a:gd name="T40" fmla="+- 0 7877 3353"/>
                <a:gd name="T41" fmla="*/ T40 w 5198"/>
                <a:gd name="T42" fmla="+- 0 8085 7829"/>
                <a:gd name="T43" fmla="*/ 8085 h 1180"/>
                <a:gd name="T44" fmla="+- 0 7788 3353"/>
                <a:gd name="T45" fmla="*/ T44 w 5198"/>
                <a:gd name="T46" fmla="+- 0 8119 7829"/>
                <a:gd name="T47" fmla="*/ 8119 h 1180"/>
                <a:gd name="T48" fmla="+- 0 7727 3353"/>
                <a:gd name="T49" fmla="*/ T48 w 5198"/>
                <a:gd name="T50" fmla="+- 0 8141 7829"/>
                <a:gd name="T51" fmla="*/ 8141 h 1180"/>
                <a:gd name="T52" fmla="+- 0 7567 3353"/>
                <a:gd name="T53" fmla="*/ T52 w 5198"/>
                <a:gd name="T54" fmla="+- 0 8199 7829"/>
                <a:gd name="T55" fmla="*/ 8199 h 1180"/>
                <a:gd name="T56" fmla="+- 0 7430 3353"/>
                <a:gd name="T57" fmla="*/ T56 w 5198"/>
                <a:gd name="T58" fmla="+- 0 8245 7829"/>
                <a:gd name="T59" fmla="*/ 8245 h 1180"/>
                <a:gd name="T60" fmla="+- 0 7321 3353"/>
                <a:gd name="T61" fmla="*/ T60 w 5198"/>
                <a:gd name="T62" fmla="+- 0 8279 7829"/>
                <a:gd name="T63" fmla="*/ 8279 h 1180"/>
                <a:gd name="T64" fmla="+- 0 7246 3353"/>
                <a:gd name="T65" fmla="*/ T64 w 5198"/>
                <a:gd name="T66" fmla="+- 0 8301 7829"/>
                <a:gd name="T67" fmla="*/ 8301 h 1180"/>
                <a:gd name="T68" fmla="+- 0 7128 3353"/>
                <a:gd name="T69" fmla="*/ T68 w 5198"/>
                <a:gd name="T70" fmla="+- 0 8333 7829"/>
                <a:gd name="T71" fmla="*/ 8333 h 1180"/>
                <a:gd name="T72" fmla="+- 0 6877 3353"/>
                <a:gd name="T73" fmla="*/ T72 w 5198"/>
                <a:gd name="T74" fmla="+- 0 8391 7829"/>
                <a:gd name="T75" fmla="*/ 8391 h 1180"/>
                <a:gd name="T76" fmla="+- 0 6656 3353"/>
                <a:gd name="T77" fmla="*/ T76 w 5198"/>
                <a:gd name="T78" fmla="+- 0 8433 7829"/>
                <a:gd name="T79" fmla="*/ 8433 h 1180"/>
                <a:gd name="T80" fmla="+- 0 6289 3353"/>
                <a:gd name="T81" fmla="*/ T80 w 5198"/>
                <a:gd name="T82" fmla="+- 0 8473 7829"/>
                <a:gd name="T83" fmla="*/ 8473 h 1180"/>
                <a:gd name="T84" fmla="+- 0 6195 3353"/>
                <a:gd name="T85" fmla="*/ T84 w 5198"/>
                <a:gd name="T86" fmla="+- 0 8479 7829"/>
                <a:gd name="T87" fmla="*/ 8479 h 1180"/>
                <a:gd name="T88" fmla="+- 0 6099 3353"/>
                <a:gd name="T89" fmla="*/ T88 w 5198"/>
                <a:gd name="T90" fmla="+- 0 8481 7829"/>
                <a:gd name="T91" fmla="*/ 8481 h 1180"/>
                <a:gd name="T92" fmla="+- 0 7907 3353"/>
                <a:gd name="T93" fmla="*/ T92 w 5198"/>
                <a:gd name="T94" fmla="+- 0 8483 7829"/>
                <a:gd name="T95" fmla="*/ 8483 h 1180"/>
                <a:gd name="T96" fmla="+- 0 8006 3353"/>
                <a:gd name="T97" fmla="*/ T96 w 5198"/>
                <a:gd name="T98" fmla="+- 0 8427 7829"/>
                <a:gd name="T99" fmla="*/ 8427 h 1180"/>
                <a:gd name="T100" fmla="+- 0 8081 3353"/>
                <a:gd name="T101" fmla="*/ T100 w 5198"/>
                <a:gd name="T102" fmla="+- 0 8385 7829"/>
                <a:gd name="T103" fmla="*/ 8385 h 1180"/>
                <a:gd name="T104" fmla="+- 0 8140 3353"/>
                <a:gd name="T105" fmla="*/ T104 w 5198"/>
                <a:gd name="T106" fmla="+- 0 8347 7829"/>
                <a:gd name="T107" fmla="*/ 8347 h 1180"/>
                <a:gd name="T108" fmla="+- 0 8181 3353"/>
                <a:gd name="T109" fmla="*/ T108 w 5198"/>
                <a:gd name="T110" fmla="+- 0 8321 7829"/>
                <a:gd name="T111" fmla="*/ 8321 h 1180"/>
                <a:gd name="T112" fmla="+- 0 8220 3353"/>
                <a:gd name="T113" fmla="*/ T112 w 5198"/>
                <a:gd name="T114" fmla="+- 0 8297 7829"/>
                <a:gd name="T115" fmla="*/ 8297 h 1180"/>
                <a:gd name="T116" fmla="+- 0 8256 3353"/>
                <a:gd name="T117" fmla="*/ T116 w 5198"/>
                <a:gd name="T118" fmla="+- 0 8271 7829"/>
                <a:gd name="T119" fmla="*/ 8271 h 1180"/>
                <a:gd name="T120" fmla="+- 0 8289 3353"/>
                <a:gd name="T121" fmla="*/ T120 w 5198"/>
                <a:gd name="T122" fmla="+- 0 8249 7829"/>
                <a:gd name="T123" fmla="*/ 8249 h 1180"/>
                <a:gd name="T124" fmla="+- 0 8320 3353"/>
                <a:gd name="T125" fmla="*/ T124 w 5198"/>
                <a:gd name="T126" fmla="+- 0 8227 7829"/>
                <a:gd name="T127" fmla="*/ 8227 h 1180"/>
                <a:gd name="T128" fmla="+- 0 8386 3353"/>
                <a:gd name="T129" fmla="*/ T128 w 5198"/>
                <a:gd name="T130" fmla="+- 0 8175 7829"/>
                <a:gd name="T131" fmla="*/ 8175 h 1180"/>
                <a:gd name="T132" fmla="+- 0 8423 3353"/>
                <a:gd name="T133" fmla="*/ T132 w 5198"/>
                <a:gd name="T134" fmla="+- 0 8143 7829"/>
                <a:gd name="T135" fmla="*/ 8143 h 1180"/>
                <a:gd name="T136" fmla="+- 0 8454 3353"/>
                <a:gd name="T137" fmla="*/ T136 w 5198"/>
                <a:gd name="T138" fmla="+- 0 8117 7829"/>
                <a:gd name="T139" fmla="*/ 8117 h 1180"/>
                <a:gd name="T140" fmla="+- 0 8510 3353"/>
                <a:gd name="T141" fmla="*/ T140 w 5198"/>
                <a:gd name="T142" fmla="+- 0 8057 7829"/>
                <a:gd name="T143" fmla="*/ 8057 h 1180"/>
                <a:gd name="T144" fmla="+- 0 8552 3353"/>
                <a:gd name="T145" fmla="*/ T144 w 5198"/>
                <a:gd name="T146" fmla="+- 0 7939 7829"/>
                <a:gd name="T147" fmla="*/ 7939 h 1180"/>
                <a:gd name="T148" fmla="+- 0 8525 3353"/>
                <a:gd name="T149" fmla="*/ T148 w 5198"/>
                <a:gd name="T150" fmla="+- 0 7849 7829"/>
                <a:gd name="T151" fmla="*/ 7849 h 1180"/>
                <a:gd name="T152" fmla="+- 0 8476 3353"/>
                <a:gd name="T153" fmla="*/ T152 w 5198"/>
                <a:gd name="T154" fmla="+- 0 7829 7829"/>
                <a:gd name="T155" fmla="*/ 7829 h 11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</a:cxnLst>
              <a:rect l="0" t="0" r="r" b="b"/>
              <a:pathLst>
                <a:path w="5198" h="1180">
                  <a:moveTo>
                    <a:pt x="5123" y="0"/>
                  </a:moveTo>
                  <a:lnTo>
                    <a:pt x="5117" y="2"/>
                  </a:lnTo>
                  <a:lnTo>
                    <a:pt x="5109" y="4"/>
                  </a:lnTo>
                  <a:lnTo>
                    <a:pt x="5099" y="8"/>
                  </a:lnTo>
                  <a:lnTo>
                    <a:pt x="5087" y="12"/>
                  </a:lnTo>
                  <a:lnTo>
                    <a:pt x="5073" y="18"/>
                  </a:lnTo>
                  <a:lnTo>
                    <a:pt x="5056" y="26"/>
                  </a:lnTo>
                  <a:lnTo>
                    <a:pt x="5038" y="34"/>
                  </a:lnTo>
                  <a:lnTo>
                    <a:pt x="5018" y="42"/>
                  </a:lnTo>
                  <a:lnTo>
                    <a:pt x="4995" y="52"/>
                  </a:lnTo>
                  <a:lnTo>
                    <a:pt x="4971" y="64"/>
                  </a:lnTo>
                  <a:lnTo>
                    <a:pt x="4944" y="76"/>
                  </a:lnTo>
                  <a:lnTo>
                    <a:pt x="4915" y="88"/>
                  </a:lnTo>
                  <a:lnTo>
                    <a:pt x="4885" y="102"/>
                  </a:lnTo>
                  <a:lnTo>
                    <a:pt x="4852" y="118"/>
                  </a:lnTo>
                  <a:lnTo>
                    <a:pt x="4800" y="142"/>
                  </a:lnTo>
                  <a:lnTo>
                    <a:pt x="4774" y="152"/>
                  </a:lnTo>
                  <a:lnTo>
                    <a:pt x="4694" y="188"/>
                  </a:lnTo>
                  <a:lnTo>
                    <a:pt x="4666" y="198"/>
                  </a:lnTo>
                  <a:lnTo>
                    <a:pt x="4611" y="222"/>
                  </a:lnTo>
                  <a:lnTo>
                    <a:pt x="4582" y="232"/>
                  </a:lnTo>
                  <a:lnTo>
                    <a:pt x="4524" y="256"/>
                  </a:lnTo>
                  <a:lnTo>
                    <a:pt x="4495" y="266"/>
                  </a:lnTo>
                  <a:lnTo>
                    <a:pt x="4435" y="290"/>
                  </a:lnTo>
                  <a:lnTo>
                    <a:pt x="4404" y="300"/>
                  </a:lnTo>
                  <a:lnTo>
                    <a:pt x="4374" y="312"/>
                  </a:lnTo>
                  <a:lnTo>
                    <a:pt x="4247" y="360"/>
                  </a:lnTo>
                  <a:lnTo>
                    <a:pt x="4214" y="370"/>
                  </a:lnTo>
                  <a:lnTo>
                    <a:pt x="4112" y="406"/>
                  </a:lnTo>
                  <a:lnTo>
                    <a:pt x="4077" y="416"/>
                  </a:lnTo>
                  <a:lnTo>
                    <a:pt x="4005" y="440"/>
                  </a:lnTo>
                  <a:lnTo>
                    <a:pt x="3968" y="450"/>
                  </a:lnTo>
                  <a:lnTo>
                    <a:pt x="3931" y="462"/>
                  </a:lnTo>
                  <a:lnTo>
                    <a:pt x="3893" y="472"/>
                  </a:lnTo>
                  <a:lnTo>
                    <a:pt x="3854" y="484"/>
                  </a:lnTo>
                  <a:lnTo>
                    <a:pt x="3775" y="504"/>
                  </a:lnTo>
                  <a:lnTo>
                    <a:pt x="3567" y="554"/>
                  </a:lnTo>
                  <a:lnTo>
                    <a:pt x="3524" y="562"/>
                  </a:lnTo>
                  <a:lnTo>
                    <a:pt x="3480" y="572"/>
                  </a:lnTo>
                  <a:lnTo>
                    <a:pt x="3303" y="604"/>
                  </a:lnTo>
                  <a:lnTo>
                    <a:pt x="3122" y="628"/>
                  </a:lnTo>
                  <a:lnTo>
                    <a:pt x="2936" y="644"/>
                  </a:lnTo>
                  <a:lnTo>
                    <a:pt x="2889" y="646"/>
                  </a:lnTo>
                  <a:lnTo>
                    <a:pt x="2842" y="650"/>
                  </a:lnTo>
                  <a:lnTo>
                    <a:pt x="2794" y="652"/>
                  </a:lnTo>
                  <a:lnTo>
                    <a:pt x="2746" y="652"/>
                  </a:lnTo>
                  <a:lnTo>
                    <a:pt x="2698" y="654"/>
                  </a:lnTo>
                  <a:lnTo>
                    <a:pt x="4554" y="654"/>
                  </a:lnTo>
                  <a:lnTo>
                    <a:pt x="4616" y="620"/>
                  </a:lnTo>
                  <a:lnTo>
                    <a:pt x="4653" y="598"/>
                  </a:lnTo>
                  <a:lnTo>
                    <a:pt x="4690" y="578"/>
                  </a:lnTo>
                  <a:lnTo>
                    <a:pt x="4728" y="556"/>
                  </a:lnTo>
                  <a:lnTo>
                    <a:pt x="4766" y="532"/>
                  </a:lnTo>
                  <a:lnTo>
                    <a:pt x="4787" y="518"/>
                  </a:lnTo>
                  <a:lnTo>
                    <a:pt x="4808" y="506"/>
                  </a:lnTo>
                  <a:lnTo>
                    <a:pt x="4828" y="492"/>
                  </a:lnTo>
                  <a:lnTo>
                    <a:pt x="4848" y="480"/>
                  </a:lnTo>
                  <a:lnTo>
                    <a:pt x="4867" y="468"/>
                  </a:lnTo>
                  <a:lnTo>
                    <a:pt x="4885" y="454"/>
                  </a:lnTo>
                  <a:lnTo>
                    <a:pt x="4903" y="442"/>
                  </a:lnTo>
                  <a:lnTo>
                    <a:pt x="4920" y="432"/>
                  </a:lnTo>
                  <a:lnTo>
                    <a:pt x="4936" y="420"/>
                  </a:lnTo>
                  <a:lnTo>
                    <a:pt x="4952" y="408"/>
                  </a:lnTo>
                  <a:lnTo>
                    <a:pt x="4967" y="398"/>
                  </a:lnTo>
                  <a:lnTo>
                    <a:pt x="4982" y="386"/>
                  </a:lnTo>
                  <a:lnTo>
                    <a:pt x="5033" y="346"/>
                  </a:lnTo>
                  <a:lnTo>
                    <a:pt x="5045" y="336"/>
                  </a:lnTo>
                  <a:lnTo>
                    <a:pt x="5070" y="314"/>
                  </a:lnTo>
                  <a:lnTo>
                    <a:pt x="5086" y="300"/>
                  </a:lnTo>
                  <a:lnTo>
                    <a:pt x="5101" y="288"/>
                  </a:lnTo>
                  <a:lnTo>
                    <a:pt x="5116" y="274"/>
                  </a:lnTo>
                  <a:lnTo>
                    <a:pt x="5157" y="228"/>
                  </a:lnTo>
                  <a:lnTo>
                    <a:pt x="5187" y="176"/>
                  </a:lnTo>
                  <a:lnTo>
                    <a:pt x="5199" y="110"/>
                  </a:lnTo>
                  <a:lnTo>
                    <a:pt x="5196" y="80"/>
                  </a:lnTo>
                  <a:lnTo>
                    <a:pt x="5172" y="20"/>
                  </a:lnTo>
                  <a:lnTo>
                    <a:pt x="5142" y="2"/>
                  </a:lnTo>
                  <a:lnTo>
                    <a:pt x="5123" y="0"/>
                  </a:lnTo>
                </a:path>
              </a:pathLst>
            </a:custGeom>
            <a:grpFill/>
            <a:ln w="9525">
              <a:solidFill>
                <a:srgbClr val="E7E8E8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2400"/>
            </a:p>
          </p:txBody>
        </p:sp>
      </p:grp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416062" y="1600201"/>
            <a:ext cx="1016633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3"/>
          </p:nvPr>
        </p:nvSpPr>
        <p:spPr>
          <a:xfrm>
            <a:off x="2255022" y="171450"/>
            <a:ext cx="8886357" cy="401639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marR="0" indent="0" algn="l" defTabSz="60958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33" b="0">
                <a:solidFill>
                  <a:schemeClr val="bg1">
                    <a:lumMod val="50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llipse 4"/>
          <p:cNvSpPr>
            <a:spLocks/>
          </p:cNvSpPr>
          <p:nvPr/>
        </p:nvSpPr>
        <p:spPr>
          <a:xfrm>
            <a:off x="11306649" y="237756"/>
            <a:ext cx="286432" cy="288000"/>
          </a:xfrm>
          <a:prstGeom prst="ellipse">
            <a:avLst/>
          </a:prstGeom>
          <a:solidFill>
            <a:srgbClr val="313E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sz="240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4"/>
          </p:nvPr>
        </p:nvSpPr>
        <p:spPr>
          <a:xfrm>
            <a:off x="11141379" y="300039"/>
            <a:ext cx="605367" cy="1412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67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6B5D263F-7ACE-9740-9441-ACD31CB0F00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11444060" y="0"/>
            <a:ext cx="0" cy="260351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8" name="Espace réservé du titre 9"/>
          <p:cNvSpPr>
            <a:spLocks noGrp="1"/>
          </p:cNvSpPr>
          <p:nvPr>
            <p:ph type="title"/>
          </p:nvPr>
        </p:nvSpPr>
        <p:spPr bwMode="auto">
          <a:xfrm>
            <a:off x="609600" y="810717"/>
            <a:ext cx="109728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et modifiez le titre</a:t>
            </a:r>
          </a:p>
        </p:txBody>
      </p:sp>
      <p:cxnSp>
        <p:nvCxnSpPr>
          <p:cNvPr id="15" name="Connecteur droit 14"/>
          <p:cNvCxnSpPr/>
          <p:nvPr/>
        </p:nvCxnSpPr>
        <p:spPr>
          <a:xfrm flipH="1">
            <a:off x="3" y="950407"/>
            <a:ext cx="780573" cy="0"/>
          </a:xfrm>
          <a:prstGeom prst="line">
            <a:avLst/>
          </a:prstGeom>
          <a:ln w="12700">
            <a:solidFill>
              <a:srgbClr val="313E56"/>
            </a:solidFill>
            <a:prstDash val="sysDot"/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ous-titre 2">
            <a:extLst>
              <a:ext uri="{FF2B5EF4-FFF2-40B4-BE49-F238E27FC236}">
                <a16:creationId xmlns:a16="http://schemas.microsoft.com/office/drawing/2014/main" id="{8A4497EE-431E-498E-8278-7AF939C5389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3833687" y="6455269"/>
            <a:ext cx="7759395" cy="32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b="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1pPr>
            <a:lvl2pPr marL="4572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Wingdings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2pPr>
            <a:lvl3pPr marL="9144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30000"/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3pPr>
            <a:lvl4pPr marL="13716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100000"/>
              <a:buFont typeface="Lucida Grande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4pPr>
            <a:lvl5pPr marL="18288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AFB1A5"/>
              </a:buClr>
              <a:buSzPct val="90000"/>
              <a:buFont typeface="Lucida Grande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800" b="0" i="1" kern="1200" dirty="0">
                <a:solidFill>
                  <a:schemeClr val="tx1">
                    <a:tint val="75000"/>
                  </a:schemeClr>
                </a:solidFill>
                <a:effectLst/>
                <a:latin typeface="Arial"/>
                <a:ea typeface="ＭＳ Ｐゴシック" charset="-128"/>
                <a:cs typeface="Arial"/>
              </a:rPr>
              <a:t>Ce document est la propriété d’Aix Marseille Université, il ne peut être diffusé ou reproduit.</a:t>
            </a:r>
          </a:p>
          <a:p>
            <a:pPr algn="r"/>
            <a:r>
              <a:rPr lang="fr-FR" sz="800" b="0" i="1" kern="1200" dirty="0">
                <a:solidFill>
                  <a:schemeClr val="tx1">
                    <a:tint val="75000"/>
                  </a:schemeClr>
                </a:solidFill>
                <a:effectLst/>
                <a:latin typeface="Arial"/>
                <a:ea typeface="ＭＳ Ｐゴシック" charset="-128"/>
                <a:cs typeface="Arial"/>
              </a:rPr>
              <a:t>Cf Articles 3.2 et 4 des Conditions Générales d’Utilisation de la plate-forme pédagogique </a:t>
            </a:r>
            <a:r>
              <a:rPr lang="fr-FR" sz="800" b="0" i="1" kern="1200" dirty="0" err="1">
                <a:solidFill>
                  <a:schemeClr val="tx1">
                    <a:tint val="75000"/>
                  </a:schemeClr>
                </a:solidFill>
                <a:effectLst/>
                <a:latin typeface="Arial"/>
                <a:ea typeface="ＭＳ Ｐゴシック" charset="-128"/>
                <a:cs typeface="Arial"/>
              </a:rPr>
              <a:t>AMeTICE</a:t>
            </a:r>
            <a:endParaRPr lang="fr-FR" sz="800" b="0" kern="1200" dirty="0">
              <a:solidFill>
                <a:schemeClr val="tx1">
                  <a:tint val="75000"/>
                </a:schemeClr>
              </a:solidFill>
              <a:effectLst/>
              <a:latin typeface="Arial"/>
              <a:ea typeface="ＭＳ Ｐゴシック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197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 dt="0"/>
  <p:txStyles>
    <p:titleStyle>
      <a:lvl1pPr algn="l" defTabSz="609585" rtl="0" eaLnBrk="1" fontAlgn="base" hangingPunct="1">
        <a:spcBef>
          <a:spcPct val="0"/>
        </a:spcBef>
        <a:spcAft>
          <a:spcPct val="0"/>
        </a:spcAft>
        <a:defRPr sz="3467" b="1" kern="1200">
          <a:solidFill>
            <a:srgbClr val="313E56"/>
          </a:solidFill>
          <a:uFill>
            <a:solidFill>
              <a:schemeClr val="bg1"/>
            </a:solidFill>
          </a:uFill>
          <a:latin typeface="Arial"/>
          <a:ea typeface="ＭＳ Ｐゴシック" charset="-128"/>
          <a:cs typeface="Arial"/>
        </a:defRPr>
      </a:lvl1pPr>
      <a:lvl2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2pPr>
      <a:lvl3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3pPr>
      <a:lvl4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4pPr>
      <a:lvl5pPr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313E56"/>
          </a:solidFill>
          <a:latin typeface="Arial" charset="0"/>
          <a:ea typeface="ＭＳ Ｐゴシック" charset="-128"/>
          <a:cs typeface="Verdana" pitchFamily="34" charset="0"/>
        </a:defRPr>
      </a:lvl5pPr>
      <a:lvl6pPr marL="609585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6pPr>
      <a:lvl7pPr marL="1219170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7pPr>
      <a:lvl8pPr marL="1828754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8pPr>
      <a:lvl9pPr marL="2438339" algn="l" defTabSz="609585" rtl="0" eaLnBrk="1" fontAlgn="base" hangingPunct="1">
        <a:spcBef>
          <a:spcPct val="0"/>
        </a:spcBef>
        <a:spcAft>
          <a:spcPct val="0"/>
        </a:spcAft>
        <a:defRPr sz="3467" b="1">
          <a:solidFill>
            <a:srgbClr val="2663B4"/>
          </a:solidFill>
          <a:latin typeface="Verdana" charset="0"/>
          <a:ea typeface="ＭＳ Ｐゴシック" charset="-128"/>
        </a:defRPr>
      </a:lvl9pPr>
    </p:titleStyle>
    <p:bodyStyle>
      <a:lvl1pPr marL="0" indent="0" algn="l" defTabSz="609585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sz="1867" b="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1219170" indent="-609585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00000"/>
        <a:buFont typeface="Wingdings" charset="2"/>
        <a:buChar char="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600160" indent="-380990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30000"/>
        <a:buFont typeface="Arial"/>
        <a:buChar char="•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2133547" indent="-304792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100000"/>
        <a:buFont typeface="Lucida Grande"/>
        <a:buChar char="»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743131" indent="-304792" algn="l" defTabSz="609585" rtl="0" eaLnBrk="1" fontAlgn="base" hangingPunct="1">
        <a:spcBef>
          <a:spcPct val="20000"/>
        </a:spcBef>
        <a:spcAft>
          <a:spcPct val="0"/>
        </a:spcAft>
        <a:buClr>
          <a:srgbClr val="AFB1A5"/>
        </a:buClr>
        <a:buSzPct val="90000"/>
        <a:buFont typeface="Lucida Grande"/>
        <a:buChar char="-"/>
        <a:defRPr sz="1867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818E56A-D3A7-47F0-BFC7-44511BD62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349790"/>
            <a:ext cx="10363200" cy="1603901"/>
          </a:xfrm>
        </p:spPr>
        <p:txBody>
          <a:bodyPr/>
          <a:lstStyle/>
          <a:p>
            <a:r>
              <a:rPr lang="fr-FR" dirty="0"/>
              <a:t>Table ronde sur l’évaluation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4BC3DBA7-8B98-4877-B858-B0662017C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6032217"/>
            <a:ext cx="8534400" cy="459596"/>
          </a:xfrm>
        </p:spPr>
        <p:txBody>
          <a:bodyPr/>
          <a:lstStyle/>
          <a:p>
            <a:r>
              <a:rPr lang="fr-FR" dirty="0">
                <a:solidFill>
                  <a:schemeClr val="bg1">
                    <a:lumMod val="50000"/>
                  </a:schemeClr>
                </a:solidFill>
              </a:rPr>
              <a:t>Le 3 mai 2024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27A0EEB-BB84-41E2-981D-5F3DA0EF42AB}"/>
              </a:ext>
            </a:extLst>
          </p:cNvPr>
          <p:cNvSpPr txBox="1"/>
          <p:nvPr/>
        </p:nvSpPr>
        <p:spPr bwMode="auto">
          <a:xfrm>
            <a:off x="3222171" y="3953691"/>
            <a:ext cx="6757852" cy="143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rtlCol="0" anchor="ctr">
            <a:spAutoFit/>
          </a:bodyPr>
          <a:lstStyle/>
          <a:p>
            <a:endParaRPr lang="fr-FR" sz="1000" b="1" baseline="0" dirty="0">
              <a:solidFill>
                <a:srgbClr val="FFFFFF"/>
              </a:solidFill>
              <a:latin typeface="Verdana" charset="0"/>
              <a:cs typeface="Arial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94EA3153-40B8-4E6D-A59C-890C40014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991" y="3768497"/>
            <a:ext cx="909859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Retour d’expériences de l’université Toulouse 3, 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Pascale LAURENS, MCF en mécanique et</a:t>
            </a:r>
            <a:r>
              <a:rPr lang="fr-FR" b="0" i="0" dirty="0">
                <a:solidFill>
                  <a:schemeClr val="tx2"/>
                </a:solidFill>
                <a:effectLst/>
                <a:latin typeface="-apple-system"/>
              </a:rPr>
              <a:t> directrice adjointe à la vie étudiante à la FSI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Les différentes formes d’évaluation, 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Yann MERCIER-BRUNEL, PU en Sciences de l’éducation et de la formation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Alignement pédagogique et grilles critériées, 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Nicole CAPARROS-</a:t>
            </a: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Mencacci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MCF émérite INSPE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802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1105F73E-D302-7A49-9D49-5CFFB39DEAD8}" type="slidenum">
              <a:rPr lang="fr-FR">
                <a:solidFill>
                  <a:prstClr val="white"/>
                </a:solidFill>
                <a:ea typeface="ＭＳ Ｐゴシック"/>
              </a:rPr>
              <a:t>2</a:t>
            </a:fld>
            <a:endParaRPr lang="fr-FR">
              <a:solidFill>
                <a:prstClr val="white"/>
              </a:solidFill>
              <a:ea typeface="ＭＳ Ｐゴシック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4294967295"/>
          </p:nvPr>
        </p:nvSpPr>
        <p:spPr bwMode="auto">
          <a:xfrm>
            <a:off x="1246375" y="2566988"/>
            <a:ext cx="9259888" cy="1724025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defRPr/>
            </a:pPr>
            <a:r>
              <a:rPr lang="fr-FR" b="0" dirty="0"/>
              <a:t>Un semestre est composé de Blocs de Compétences et Connaissances (BCC)</a:t>
            </a:r>
          </a:p>
          <a:p>
            <a:pPr>
              <a:defRPr/>
            </a:pPr>
            <a:endParaRPr lang="fr-FR" b="0" dirty="0"/>
          </a:p>
          <a:p>
            <a:pPr>
              <a:defRPr/>
            </a:pPr>
            <a:r>
              <a:rPr lang="fr-FR" dirty="0"/>
              <a:t>La compensation a lieu au sein d’un BCC mais pas entre BCC d’un semestre =&gt; 	pas de validation d’un semestre</a:t>
            </a:r>
          </a:p>
          <a:p>
            <a:pPr>
              <a:defRPr/>
            </a:pPr>
            <a:endParaRPr lang="fr-FR" b="0" dirty="0"/>
          </a:p>
          <a:p>
            <a:pPr>
              <a:defRPr/>
            </a:pPr>
            <a:r>
              <a:rPr lang="fr-FR" dirty="0"/>
              <a:t>Mais compensation entre BCC jumeau des semestres impair et pair</a:t>
            </a:r>
            <a:endParaRPr lang="fr-FR" b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155D23B-E224-4C40-A3D5-784E5235E4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46375" y="1177925"/>
            <a:ext cx="10972800" cy="642938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Evolution des règles de compensation et de validation des semestres et années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CCCCB1C3-91FD-4AAD-8597-D525A8D485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182601"/>
              </p:ext>
            </p:extLst>
          </p:nvPr>
        </p:nvGraphicFramePr>
        <p:xfrm>
          <a:off x="3676185" y="4616221"/>
          <a:ext cx="4839629" cy="152771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68106">
                  <a:extLst>
                    <a:ext uri="{9D8B030D-6E8A-4147-A177-3AD203B41FA5}">
                      <a16:colId xmlns:a16="http://schemas.microsoft.com/office/drawing/2014/main" val="1085034388"/>
                    </a:ext>
                  </a:extLst>
                </a:gridCol>
                <a:gridCol w="1038030">
                  <a:extLst>
                    <a:ext uri="{9D8B030D-6E8A-4147-A177-3AD203B41FA5}">
                      <a16:colId xmlns:a16="http://schemas.microsoft.com/office/drawing/2014/main" val="2033751669"/>
                    </a:ext>
                  </a:extLst>
                </a:gridCol>
                <a:gridCol w="1137425">
                  <a:extLst>
                    <a:ext uri="{9D8B030D-6E8A-4147-A177-3AD203B41FA5}">
                      <a16:colId xmlns:a16="http://schemas.microsoft.com/office/drawing/2014/main" val="760885278"/>
                    </a:ext>
                  </a:extLst>
                </a:gridCol>
                <a:gridCol w="981307">
                  <a:extLst>
                    <a:ext uri="{9D8B030D-6E8A-4147-A177-3AD203B41FA5}">
                      <a16:colId xmlns:a16="http://schemas.microsoft.com/office/drawing/2014/main" val="4138257558"/>
                    </a:ext>
                  </a:extLst>
                </a:gridCol>
                <a:gridCol w="1014761">
                  <a:extLst>
                    <a:ext uri="{9D8B030D-6E8A-4147-A177-3AD203B41FA5}">
                      <a16:colId xmlns:a16="http://schemas.microsoft.com/office/drawing/2014/main" val="2506035629"/>
                    </a:ext>
                  </a:extLst>
                </a:gridCol>
              </a:tblGrid>
              <a:tr h="381929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endParaRPr lang="fr-FR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Semestre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Semestre 2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Moyenne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Statut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6301546"/>
                  </a:ext>
                </a:extLst>
              </a:tr>
              <a:tr h="381929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/>
                        <a:t>BCC 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dirty="0"/>
                        <a:t>12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14,5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ADM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1171753"/>
                  </a:ext>
                </a:extLst>
              </a:tr>
              <a:tr h="381929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/>
                        <a:t>BCC 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dirty="0"/>
                        <a:t>7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rgbClr val="FF0000"/>
                          </a:solidFill>
                        </a:rPr>
                        <a:t>AJ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0742104"/>
                  </a:ext>
                </a:extLst>
              </a:tr>
              <a:tr h="381929"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/>
                        <a:t>BCC 3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dirty="0"/>
                        <a:t>12,5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dirty="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10,25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1pPr>
                      <a:lvl2pPr marL="609585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2pPr>
                      <a:lvl3pPr marL="1219170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3pPr>
                      <a:lvl4pPr marL="182875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4pPr>
                      <a:lvl5pPr marL="243833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5pPr>
                      <a:lvl6pPr marL="3047924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6pPr>
                      <a:lvl7pPr marL="3657509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7pPr>
                      <a:lvl8pPr marL="4267093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8pPr>
                      <a:lvl9pPr marL="4876678" algn="l" defTabSz="609585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/>
                          <a:ea typeface="Arial"/>
                          <a:cs typeface="Arial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ADM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43052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777B1D2-7C86-4058-B043-5BA21A1AD2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05F73E-D302-7A49-9D49-5CFFB39DEAD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DFABC0B-A963-4B71-9003-7760B3588E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205158"/>
              </p:ext>
            </p:extLst>
          </p:nvPr>
        </p:nvGraphicFramePr>
        <p:xfrm>
          <a:off x="505097" y="4512065"/>
          <a:ext cx="4114800" cy="1446462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319816705"/>
                    </a:ext>
                  </a:extLst>
                </a:gridCol>
              </a:tblGrid>
              <a:tr h="28314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Exploiter les méthodes et démarches expérimentales</a:t>
                      </a:r>
                    </a:p>
                  </a:txBody>
                  <a:tcPr marL="6858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09013"/>
                  </a:ext>
                </a:extLst>
              </a:tr>
              <a:tr h="29083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Pratique expérimentale 1</a:t>
                      </a:r>
                    </a:p>
                  </a:txBody>
                  <a:tcPr marL="85725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565595"/>
                  </a:ext>
                </a:extLst>
              </a:tr>
              <a:tr h="29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Pratique expérimentale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spectro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287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719863"/>
                  </a:ext>
                </a:extLst>
              </a:tr>
              <a:tr h="29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Travaux pratiques 1</a:t>
                      </a:r>
                    </a:p>
                  </a:txBody>
                  <a:tcPr marL="10287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354126"/>
                  </a:ext>
                </a:extLst>
              </a:tr>
              <a:tr h="29083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Pratique expérimentale 2</a:t>
                      </a:r>
                    </a:p>
                  </a:txBody>
                  <a:tcPr marL="85725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871755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7830B0A1-5FB0-409A-A86A-46F25390983A}"/>
              </a:ext>
            </a:extLst>
          </p:cNvPr>
          <p:cNvSpPr txBox="1"/>
          <p:nvPr/>
        </p:nvSpPr>
        <p:spPr bwMode="auto">
          <a:xfrm>
            <a:off x="357052" y="2505182"/>
            <a:ext cx="4789714" cy="1277273"/>
          </a:xfrm>
          <a:prstGeom prst="rect">
            <a:avLst/>
          </a:prstGeom>
          <a:noFill/>
          <a:ln w="28575">
            <a:solidFill>
              <a:schemeClr val="accent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fr-FR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Semestre 3 de la licence de chimie : </a:t>
            </a:r>
          </a:p>
          <a:p>
            <a:endParaRPr lang="fr-FR" sz="11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600" b="0" i="0" u="none" strike="noStrike" dirty="0">
                <a:solidFill>
                  <a:srgbClr val="000000"/>
                </a:solidFill>
                <a:effectLst/>
                <a:latin typeface="+mj-lt"/>
              </a:rPr>
              <a:t>Utiliser les outils de communication pour son projet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600" dirty="0">
                <a:latin typeface="+mj-lt"/>
              </a:rPr>
              <a:t>Mobiliser les savoirs fondamentaux</a:t>
            </a:r>
            <a:endParaRPr lang="fr-FR" sz="1600" dirty="0">
              <a:solidFill>
                <a:srgbClr val="000000"/>
              </a:solidFill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Exploiter les méthodes et démarches expérimentales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773A61C-AE73-456D-9A51-9B791622DF51}"/>
              </a:ext>
            </a:extLst>
          </p:cNvPr>
          <p:cNvSpPr txBox="1"/>
          <p:nvPr/>
        </p:nvSpPr>
        <p:spPr bwMode="auto">
          <a:xfrm>
            <a:off x="5650746" y="2495008"/>
            <a:ext cx="6096000" cy="1277273"/>
          </a:xfrm>
          <a:prstGeom prst="rect">
            <a:avLst/>
          </a:prstGeom>
          <a:noFill/>
          <a:ln w="28575">
            <a:solidFill>
              <a:schemeClr val="accent3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fr-FR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Semestre 4 de la licence de chimie : </a:t>
            </a:r>
          </a:p>
          <a:p>
            <a:endParaRPr lang="fr-FR" sz="11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0" i="0" u="none" strike="noStrike" dirty="0">
                <a:solidFill>
                  <a:srgbClr val="000000"/>
                </a:solidFill>
                <a:effectLst/>
                <a:latin typeface="+mj-lt"/>
              </a:rPr>
              <a:t>Utiliser les outils de communication pour son projet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latin typeface="+mj-lt"/>
              </a:rPr>
              <a:t>Mobiliser les savoirs fondamentaux</a:t>
            </a:r>
            <a:endParaRPr lang="fr-FR" sz="16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accent3">
                    <a:lumMod val="75000"/>
                  </a:schemeClr>
                </a:solidFill>
                <a:latin typeface="+mj-lt"/>
              </a:rPr>
              <a:t>Exploiter les méthodes et démarches expérimentales</a:t>
            </a: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6BEA75EB-653A-4E22-BAF0-EEA3A06C2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253202"/>
              </p:ext>
            </p:extLst>
          </p:nvPr>
        </p:nvGraphicFramePr>
        <p:xfrm>
          <a:off x="6888481" y="4512065"/>
          <a:ext cx="4114800" cy="87249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3620186943"/>
                    </a:ext>
                  </a:extLst>
                </a:gridCol>
              </a:tblGrid>
              <a:tr h="29083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Exploiter les méthodes et démarches expérimentales</a:t>
                      </a:r>
                    </a:p>
                  </a:txBody>
                  <a:tcPr marL="68580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375695"/>
                  </a:ext>
                </a:extLst>
              </a:tr>
              <a:tr h="29083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Pratique expérimentale 3</a:t>
                      </a:r>
                    </a:p>
                  </a:txBody>
                  <a:tcPr marL="85725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5233564"/>
                  </a:ext>
                </a:extLst>
              </a:tr>
              <a:tr h="29083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Demos</a:t>
                      </a:r>
                    </a:p>
                  </a:txBody>
                  <a:tcPr marL="857250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146362"/>
                  </a:ext>
                </a:extLst>
              </a:tr>
            </a:tbl>
          </a:graphicData>
        </a:graphic>
      </p:graphicFrame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FB5BA5F9-9EE4-48FC-86B9-CAF2A8422579}"/>
              </a:ext>
            </a:extLst>
          </p:cNvPr>
          <p:cNvCxnSpPr>
            <a:cxnSpLocks/>
            <a:stCxn id="12" idx="2"/>
          </p:cNvCxnSpPr>
          <p:nvPr/>
        </p:nvCxnSpPr>
        <p:spPr>
          <a:xfrm>
            <a:off x="8698746" y="3772281"/>
            <a:ext cx="0" cy="739784"/>
          </a:xfrm>
          <a:prstGeom prst="straightConnector1">
            <a:avLst/>
          </a:prstGeom>
          <a:ln w="38100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C283057C-B84B-4DAB-8485-D94CFC4ECAFF}"/>
              </a:ext>
            </a:extLst>
          </p:cNvPr>
          <p:cNvCxnSpPr>
            <a:cxnSpLocks/>
          </p:cNvCxnSpPr>
          <p:nvPr/>
        </p:nvCxnSpPr>
        <p:spPr>
          <a:xfrm>
            <a:off x="2650643" y="3772281"/>
            <a:ext cx="0" cy="739784"/>
          </a:xfrm>
          <a:prstGeom prst="straightConnector1">
            <a:avLst/>
          </a:prstGeom>
          <a:ln w="38100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861CDA0C-8D55-44DD-8950-DD1F1A10EE26}"/>
              </a:ext>
            </a:extLst>
          </p:cNvPr>
          <p:cNvGrpSpPr/>
          <p:nvPr/>
        </p:nvGrpSpPr>
        <p:grpSpPr>
          <a:xfrm>
            <a:off x="2751909" y="1637255"/>
            <a:ext cx="3706948" cy="867927"/>
            <a:chOff x="2751909" y="1637255"/>
            <a:chExt cx="3706948" cy="867927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3E2FCED7-F3CA-4475-A19C-57ECCC6015D4}"/>
                </a:ext>
              </a:extLst>
            </p:cNvPr>
            <p:cNvSpPr txBox="1"/>
            <p:nvPr/>
          </p:nvSpPr>
          <p:spPr bwMode="auto">
            <a:xfrm>
              <a:off x="4619897" y="1637255"/>
              <a:ext cx="1838960" cy="646331"/>
            </a:xfrm>
            <a:prstGeom prst="rect">
              <a:avLst/>
            </a:prstGeom>
            <a:noFill/>
            <a:ln w="19050">
              <a:solidFill>
                <a:schemeClr val="accent3">
                  <a:lumMod val="75000"/>
                </a:schemeClr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8000" tIns="0" rIns="0" bIns="0" rtlCol="0" anchor="ctr">
              <a:spAutoFit/>
            </a:bodyPr>
            <a:lstStyle/>
            <a:p>
              <a:r>
                <a:rPr lang="fr-FR" sz="1400" b="1" baseline="0" dirty="0">
                  <a:solidFill>
                    <a:schemeClr val="accent3">
                      <a:lumMod val="75000"/>
                    </a:schemeClr>
                  </a:solidFill>
                  <a:latin typeface="Verdana" charset="0"/>
                  <a:cs typeface="Arial" charset="0"/>
                </a:rPr>
                <a:t>Pas de compensation entre les 3 BCC</a:t>
              </a:r>
            </a:p>
          </p:txBody>
        </p:sp>
        <p:cxnSp>
          <p:nvCxnSpPr>
            <p:cNvPr id="27" name="Connecteur droit avec flèche 26">
              <a:extLst>
                <a:ext uri="{FF2B5EF4-FFF2-40B4-BE49-F238E27FC236}">
                  <a16:creationId xmlns:a16="http://schemas.microsoft.com/office/drawing/2014/main" id="{B9D57197-C151-46EB-A8C0-68386F2E5A61}"/>
                </a:ext>
              </a:extLst>
            </p:cNvPr>
            <p:cNvCxnSpPr>
              <a:stCxn id="7" idx="0"/>
              <a:endCxn id="25" idx="1"/>
            </p:cNvCxnSpPr>
            <p:nvPr/>
          </p:nvCxnSpPr>
          <p:spPr>
            <a:xfrm flipV="1">
              <a:off x="2751909" y="1960421"/>
              <a:ext cx="1867988" cy="544761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43900F6D-823E-4854-B08A-ECA6CD431B41}"/>
              </a:ext>
            </a:extLst>
          </p:cNvPr>
          <p:cNvCxnSpPr>
            <a:stCxn id="12" idx="0"/>
            <a:endCxn id="25" idx="3"/>
          </p:cNvCxnSpPr>
          <p:nvPr/>
        </p:nvCxnSpPr>
        <p:spPr>
          <a:xfrm flipH="1" flipV="1">
            <a:off x="6458857" y="1960421"/>
            <a:ext cx="2239889" cy="5345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A555D803-6A6A-4917-ADC3-FDB4F3E86C04}"/>
              </a:ext>
            </a:extLst>
          </p:cNvPr>
          <p:cNvGrpSpPr/>
          <p:nvPr/>
        </p:nvGrpSpPr>
        <p:grpSpPr>
          <a:xfrm>
            <a:off x="4834709" y="4650382"/>
            <a:ext cx="1838960" cy="758527"/>
            <a:chOff x="4834709" y="4650382"/>
            <a:chExt cx="1838960" cy="758527"/>
          </a:xfrm>
        </p:grpSpPr>
        <p:cxnSp>
          <p:nvCxnSpPr>
            <p:cNvPr id="15" name="Connecteur droit avec flèche 14">
              <a:extLst>
                <a:ext uri="{FF2B5EF4-FFF2-40B4-BE49-F238E27FC236}">
                  <a16:creationId xmlns:a16="http://schemas.microsoft.com/office/drawing/2014/main" id="{1C1BD1AD-32DA-433A-B435-CB2C43DE9894}"/>
                </a:ext>
              </a:extLst>
            </p:cNvPr>
            <p:cNvCxnSpPr>
              <a:cxnSpLocks/>
            </p:cNvCxnSpPr>
            <p:nvPr/>
          </p:nvCxnSpPr>
          <p:spPr>
            <a:xfrm>
              <a:off x="5146766" y="4650382"/>
              <a:ext cx="1088572" cy="0"/>
            </a:xfrm>
            <a:prstGeom prst="straightConnector1">
              <a:avLst/>
            </a:prstGeom>
            <a:ln w="38100" cap="flat" cmpd="sng" algn="ctr">
              <a:solidFill>
                <a:schemeClr val="accent3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E79C9225-8811-4F3D-8F0D-4ED35E1EEDB5}"/>
                </a:ext>
              </a:extLst>
            </p:cNvPr>
            <p:cNvSpPr txBox="1"/>
            <p:nvPr/>
          </p:nvSpPr>
          <p:spPr bwMode="auto">
            <a:xfrm>
              <a:off x="4834709" y="4978022"/>
              <a:ext cx="1838960" cy="430887"/>
            </a:xfrm>
            <a:prstGeom prst="rect">
              <a:avLst/>
            </a:prstGeom>
            <a:noFill/>
            <a:ln w="19050">
              <a:solidFill>
                <a:schemeClr val="accent3">
                  <a:lumMod val="75000"/>
                </a:schemeClr>
              </a:solidFill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8000" tIns="0" rIns="0" bIns="0" rtlCol="0" anchor="ctr">
              <a:spAutoFit/>
            </a:bodyPr>
            <a:lstStyle/>
            <a:p>
              <a:r>
                <a:rPr lang="fr-FR" sz="1400" b="1" baseline="0" dirty="0">
                  <a:solidFill>
                    <a:schemeClr val="accent3">
                      <a:lumMod val="75000"/>
                    </a:schemeClr>
                  </a:solidFill>
                  <a:latin typeface="Verdana" charset="0"/>
                  <a:cs typeface="Arial" charset="0"/>
                </a:rPr>
                <a:t>compensation </a:t>
              </a:r>
              <a:r>
                <a:rPr lang="fr-FR" sz="1400" b="1" dirty="0">
                  <a:solidFill>
                    <a:schemeClr val="accent3">
                      <a:lumMod val="75000"/>
                    </a:schemeClr>
                  </a:solidFill>
                  <a:latin typeface="Verdana" charset="0"/>
                  <a:cs typeface="Arial" charset="0"/>
                </a:rPr>
                <a:t>entre les 2 </a:t>
              </a:r>
              <a:r>
                <a:rPr lang="fr-FR" sz="1400" b="1" baseline="0" dirty="0">
                  <a:solidFill>
                    <a:schemeClr val="accent3">
                      <a:lumMod val="75000"/>
                    </a:schemeClr>
                  </a:solidFill>
                  <a:latin typeface="Verdana" charset="0"/>
                  <a:cs typeface="Arial" charset="0"/>
                </a:rPr>
                <a:t>BCC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283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E200AB3-0D4C-4136-80B4-C2007F3E13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05F73E-D302-7A49-9D49-5CFFB39DEAD8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FA40E7D-A02A-44FE-AC98-F9BA48ADE2A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25650" y="2185988"/>
            <a:ext cx="10166350" cy="3940175"/>
          </a:xfrm>
        </p:spPr>
        <p:txBody>
          <a:bodyPr/>
          <a:lstStyle/>
          <a:p>
            <a:r>
              <a:rPr lang="fr-FR" dirty="0"/>
              <a:t>Entre 2 et 4 UE par BCC : donc peu de notes par BCC  =&gt; 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chaque note a beaucoup plus d’importance pour la validation d’un BCC et donc la réussite de l’étudiant </a:t>
            </a:r>
            <a:r>
              <a:rPr lang="fr-FR" dirty="0"/>
              <a:t>puisque chaque BCC est éliminatoire</a:t>
            </a:r>
          </a:p>
          <a:p>
            <a:endParaRPr lang="fr-FR" dirty="0"/>
          </a:p>
          <a:p>
            <a:r>
              <a:rPr lang="fr-FR" dirty="0"/>
              <a:t>Important d’en prendre conscience</a:t>
            </a:r>
          </a:p>
          <a:p>
            <a:endParaRPr lang="fr-FR" dirty="0"/>
          </a:p>
          <a:p>
            <a:r>
              <a:rPr lang="fr-FR" dirty="0"/>
              <a:t>Et de s’interroger sur sa façon de noter, du sens de la note moyenne, i.e. du 10/20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709EC87-76FC-4BC3-BA66-7C95700F237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6157" y="990600"/>
            <a:ext cx="10972800" cy="642938"/>
          </a:xfrm>
        </p:spPr>
        <p:txBody>
          <a:bodyPr/>
          <a:lstStyle/>
          <a:p>
            <a:r>
              <a:rPr lang="fr-FR" dirty="0">
                <a:solidFill>
                  <a:schemeClr val="tx2"/>
                </a:solidFill>
              </a:rPr>
              <a:t>Conséquences</a:t>
            </a:r>
          </a:p>
        </p:txBody>
      </p:sp>
    </p:spTree>
    <p:extLst>
      <p:ext uri="{BB962C8B-B14F-4D97-AF65-F5344CB8AC3E}">
        <p14:creationId xmlns:p14="http://schemas.microsoft.com/office/powerpoint/2010/main" val="167445470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_16-9_PPT_AMU_2017">
  <a:themeElements>
    <a:clrScheme name="Personnalisée 1">
      <a:dk1>
        <a:srgbClr val="000000"/>
      </a:dk1>
      <a:lt1>
        <a:sysClr val="window" lastClr="FFFFFF"/>
      </a:lt1>
      <a:dk2>
        <a:srgbClr val="235BAA"/>
      </a:dk2>
      <a:lt2>
        <a:srgbClr val="AFB1A5"/>
      </a:lt2>
      <a:accent1>
        <a:srgbClr val="0080FF"/>
      </a:accent1>
      <a:accent2>
        <a:srgbClr val="51C2A9"/>
      </a:accent2>
      <a:accent3>
        <a:srgbClr val="7EC251"/>
      </a:accent3>
      <a:accent4>
        <a:srgbClr val="AFB1A5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>
          <a:noFill/>
        </a:ln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lIns="0" tIns="0" rIns="0" bIns="0" anchor="ctr"/>
      <a:lstStyle>
        <a:defPPr>
          <a:defRPr sz="1000" b="1" baseline="0" dirty="0" smtClean="0">
            <a:solidFill>
              <a:srgbClr val="FFFFFF"/>
            </a:solidFill>
            <a:latin typeface="Verdana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Modele_16-9_PPT_AMU_2017">
  <a:themeElements>
    <a:clrScheme name="Personnalisée 1">
      <a:dk1>
        <a:srgbClr val="000000"/>
      </a:dk1>
      <a:lt1>
        <a:sysClr val="window" lastClr="FFFFFF"/>
      </a:lt1>
      <a:dk2>
        <a:srgbClr val="235BAA"/>
      </a:dk2>
      <a:lt2>
        <a:srgbClr val="AFB1A5"/>
      </a:lt2>
      <a:accent1>
        <a:srgbClr val="0080FF"/>
      </a:accent1>
      <a:accent2>
        <a:srgbClr val="51C2A9"/>
      </a:accent2>
      <a:accent3>
        <a:srgbClr val="7EC251"/>
      </a:accent3>
      <a:accent4>
        <a:srgbClr val="AFB1A5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lIns="0" tIns="0" rIns="0" bIns="0" anchor="ctr"/>
      <a:lstStyle>
        <a:defPPr>
          <a:defRPr sz="1000" b="1" baseline="0" dirty="0" smtClean="0">
            <a:solidFill>
              <a:srgbClr val="FFFFFF"/>
            </a:solidFill>
            <a:latin typeface="Verdana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307</Words>
  <Application>Microsoft Office PowerPoint</Application>
  <PresentationFormat>Grand écran</PresentationFormat>
  <Paragraphs>61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-apple-system</vt:lpstr>
      <vt:lpstr>Arial</vt:lpstr>
      <vt:lpstr>Calibri</vt:lpstr>
      <vt:lpstr>Lucida Grande</vt:lpstr>
      <vt:lpstr>Verdana</vt:lpstr>
      <vt:lpstr>Wingdings</vt:lpstr>
      <vt:lpstr>Modele_16-9_PPT_AMU_2017</vt:lpstr>
      <vt:lpstr>1_Modele_16-9_PPT_AMU_2017</vt:lpstr>
      <vt:lpstr>Table ronde sur l’évaluation</vt:lpstr>
      <vt:lpstr>Evolution des règles de compensation et de validation des semestres et années</vt:lpstr>
      <vt:lpstr>Présentation PowerPoint</vt:lpstr>
      <vt:lpstr>Conséquences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MOURET Laurence</dc:creator>
  <cp:lastModifiedBy>MOURET Laurence</cp:lastModifiedBy>
  <cp:revision>19</cp:revision>
  <dcterms:created xsi:type="dcterms:W3CDTF">2024-05-02T13:08:52Z</dcterms:created>
  <dcterms:modified xsi:type="dcterms:W3CDTF">2024-05-03T06:53:27Z</dcterms:modified>
</cp:coreProperties>
</file>