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4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182ABB-E86A-4C55-BB43-9BE3DDC4F840}" type="datetimeFigureOut">
              <a:rPr lang="fr-FR" smtClean="0"/>
              <a:t>17/07/2024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64845C-B62C-4DD9-AF5A-7720B5F314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1899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64845C-B62C-4DD9-AF5A-7720B5F3147F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299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9F2F35-6CC2-1635-18E1-A5C71B6268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2E9853F-C683-2ACC-9ABD-EB024EA963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C748B76-7857-94F3-6F21-A75656CB6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9D0A-D9AE-49ED-8B81-C8DA1D3DC223}" type="datetimeFigureOut">
              <a:rPr lang="fr-FR" smtClean="0"/>
              <a:t>17/07/2024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5EEA78C-72BB-1F36-4013-A5DBDEC7D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CD97271-81D7-2E89-0500-DA1621B05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41E95-0037-456E-BA42-34627C6308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0109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05BB93-77F5-A086-6D7E-D3ED8844F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EEDCF20-B3B0-1B69-F60F-9763D286FD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34F7505-B395-B3CB-574C-710EA41B1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9D0A-D9AE-49ED-8B81-C8DA1D3DC223}" type="datetimeFigureOut">
              <a:rPr lang="fr-FR" smtClean="0"/>
              <a:t>17/07/2024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E95179F-DD5C-8CDC-64FB-280D2F0BE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E3E3367-6A0E-F824-B0EB-979E86AA1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41E95-0037-456E-BA42-34627C6308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056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9C96DF0-465B-3265-C025-406875210E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BC0900C-0564-5EA1-5AA1-0BAAF4B0B7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5442C8B-BB20-727B-392A-73E2CC403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9D0A-D9AE-49ED-8B81-C8DA1D3DC223}" type="datetimeFigureOut">
              <a:rPr lang="fr-FR" smtClean="0"/>
              <a:t>17/07/2024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C98BFC2-7665-088C-EA7E-29C2BD064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1E9C10B-8658-6B4B-C1B9-43943FAE2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41E95-0037-456E-BA42-34627C6308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0433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49CB6D-D6CF-C5A0-B548-CC76EC9B3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141B9C0-EDEF-36BA-6FC5-356AFC8AC0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135F943-58B6-60F4-BA67-D0B75F965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9D0A-D9AE-49ED-8B81-C8DA1D3DC223}" type="datetimeFigureOut">
              <a:rPr lang="fr-FR" smtClean="0"/>
              <a:t>17/07/2024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B708691-22CD-9C61-2EF1-92D450A54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8B2118A-2671-3A2D-B801-C2B58C9DA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41E95-0037-456E-BA42-34627C6308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6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0A3C69-E2AF-045B-C60E-27743DD56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7112D1C-2E5B-1B18-DB9E-EEBDE2ADD0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0E69A03-CBAB-974D-6285-350389EDA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9D0A-D9AE-49ED-8B81-C8DA1D3DC223}" type="datetimeFigureOut">
              <a:rPr lang="fr-FR" smtClean="0"/>
              <a:t>17/07/2024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64BADD9-47EB-AD3D-6DE5-AE4FA7CF9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BD74042-4B1F-6D19-4C64-2858F0F26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41E95-0037-456E-BA42-34627C6308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1883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C7F2F5-2973-E6AB-AD2B-BA1237575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9B2B5E6-09CF-4C20-98B4-01C0915C49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21ABB44-4119-93F5-A49F-722AFCA0C3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C098097-070A-406D-B69C-A3C0F6B68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9D0A-D9AE-49ED-8B81-C8DA1D3DC223}" type="datetimeFigureOut">
              <a:rPr lang="fr-FR" smtClean="0"/>
              <a:t>17/07/2024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7C41AC8-5981-BF67-E4E6-A9674DD08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2E61265-7199-837B-6169-07963BB01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41E95-0037-456E-BA42-34627C6308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4645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EC8A9F-D616-833B-F36C-E8DD682296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96C7F8F-058B-0DB3-412B-A5D143E129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82E897C-8BC2-6422-2D5A-349F320489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6180B51-D715-1460-415E-F67D947AE1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260E98F-B6E6-D48D-7C92-8E20F9FD7F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F8A1DF9-06A1-FE81-6031-151707124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9D0A-D9AE-49ED-8B81-C8DA1D3DC223}" type="datetimeFigureOut">
              <a:rPr lang="fr-FR" smtClean="0"/>
              <a:t>17/07/2024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DD142D9-2179-7DFA-E951-5608AF522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58B8525-994B-EB07-F5AD-85558C5BF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41E95-0037-456E-BA42-34627C6308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8293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3F64A5-9900-A89B-0F2E-D3B9F813F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C4B5683-401E-32A4-A3CB-D7CC63A98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9D0A-D9AE-49ED-8B81-C8DA1D3DC223}" type="datetimeFigureOut">
              <a:rPr lang="fr-FR" smtClean="0"/>
              <a:t>17/07/2024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AF5E7ED-595F-0B0C-487F-2FCF570DE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8844E26-57A2-C94F-4E15-8187D5926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41E95-0037-456E-BA42-34627C6308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3730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31635DB-1671-95F4-35E8-7C8B9CF82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9D0A-D9AE-49ED-8B81-C8DA1D3DC223}" type="datetimeFigureOut">
              <a:rPr lang="fr-FR" smtClean="0"/>
              <a:t>17/07/2024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57C8E0B-AC87-FABF-9A0E-867CA1790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0430AE8-7ED3-46CA-174D-3CB7171DB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41E95-0037-456E-BA42-34627C6308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5434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2C3E1E-AD6F-5B6E-FA85-E9B1AB989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163EAE7-B510-B613-D0D6-68C8BA7D7E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C7AC3D1-935D-D3CD-D5F4-B79D15D318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4CC2392-135E-1CFB-C632-A623F12A0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9D0A-D9AE-49ED-8B81-C8DA1D3DC223}" type="datetimeFigureOut">
              <a:rPr lang="fr-FR" smtClean="0"/>
              <a:t>17/07/2024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C21A54A-198E-1EDE-9479-EF2F1973C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6D7446B-121C-129B-CCC1-6E28AA0D2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41E95-0037-456E-BA42-34627C6308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3519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73E994-CA01-21B5-E739-289311179B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127B34E-D946-748E-C3F3-1D8F8F6C0F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009D613-E010-3EEC-E075-B6333B01F1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B9734F4-5F0F-373B-C549-2AC6EC61A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9D0A-D9AE-49ED-8B81-C8DA1D3DC223}" type="datetimeFigureOut">
              <a:rPr lang="fr-FR" smtClean="0"/>
              <a:t>17/07/2024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4F61C88-C60C-853F-07EA-A62A56FCE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DAC6E3E-9850-3626-7A3F-8BA4A3CF0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41E95-0037-456E-BA42-34627C6308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9197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4EE7C8D-7BA6-6093-930D-B8BE8F37E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B2E414-0BDF-EF80-71A0-B7B1A40D1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7F8171A-C4AD-AD19-D588-0055B86869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3B9D0A-D9AE-49ED-8B81-C8DA1D3DC223}" type="datetimeFigureOut">
              <a:rPr lang="fr-FR" smtClean="0"/>
              <a:t>17/07/2024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9790C44-8C0B-77D6-4DBE-6433A68AFF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1B9B75E-4359-5EBC-40AD-D088E54599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641E95-0037-456E-BA42-34627C6308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6135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g324845">
            <a:extLst>
              <a:ext uri="{FF2B5EF4-FFF2-40B4-BE49-F238E27FC236}">
                <a16:creationId xmlns:a16="http://schemas.microsoft.com/office/drawing/2014/main" id="{C509C750-DAFE-46DB-A9C8-2F2F6CDD46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820" y="386366"/>
            <a:ext cx="11709814" cy="6104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766735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</Words>
  <Application>Microsoft Office PowerPoint</Application>
  <PresentationFormat>Grand écran</PresentationFormat>
  <Paragraphs>1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SIOZADE LAMOINE Laure</dc:creator>
  <cp:lastModifiedBy>DESBIEF Nicolas</cp:lastModifiedBy>
  <cp:revision>3</cp:revision>
  <dcterms:created xsi:type="dcterms:W3CDTF">2024-07-16T11:58:56Z</dcterms:created>
  <dcterms:modified xsi:type="dcterms:W3CDTF">2024-07-17T08:13:07Z</dcterms:modified>
</cp:coreProperties>
</file>